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9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theme/theme1.xml" ContentType="application/vnd.openxmlformats-officedocument.theme+xml"/>
  <Override PartName="/ppt/charts/style2.xml" ContentType="application/vnd.ms-office.chartstyle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colors2.xml" ContentType="application/vnd.ms-office.chartcolorstyle+xml"/>
  <Override PartName="/ppt/charts/chart5.xml" ContentType="application/vnd.openxmlformats-officedocument.drawingml.chart+xml"/>
  <Override PartName="/ppt/charts/colors5.xml" ContentType="application/vnd.ms-office.chartcolorstyle+xml"/>
  <Override PartName="/ppt/charts/colors4.xml" ContentType="application/vnd.ms-office.chartcolorstyle+xml"/>
  <Override PartName="/ppt/charts/style4.xml" ContentType="application/vnd.ms-office.chartstyle+xml"/>
  <Override PartName="/ppt/charts/chart4.xml" ContentType="application/vnd.openxmlformats-officedocument.drawingml.chart+xml"/>
  <Override PartName="/ppt/charts/colors3.xml" ContentType="application/vnd.ms-office.chartcolorstyle+xml"/>
  <Override PartName="/ppt/charts/style3.xml" ContentType="application/vnd.ms-office.chartstyle+xml"/>
  <Override PartName="/ppt/charts/chart3.xml" ContentType="application/vnd.openxmlformats-officedocument.drawingml.chart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style5.xml" ContentType="application/vnd.ms-office.chart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80" r:id="rId2"/>
    <p:sldId id="379" r:id="rId3"/>
    <p:sldId id="407" r:id="rId4"/>
    <p:sldId id="423" r:id="rId5"/>
    <p:sldId id="387" r:id="rId6"/>
    <p:sldId id="409" r:id="rId7"/>
    <p:sldId id="408" r:id="rId8"/>
    <p:sldId id="417" r:id="rId9"/>
  </p:sldIdLst>
  <p:sldSz cx="12192000" cy="6858000"/>
  <p:notesSz cx="6950075" cy="92360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9C81B76E-6FA3-40F1-9565-B413D85BD63F}">
          <p14:sldIdLst>
            <p14:sldId id="280"/>
            <p14:sldId id="379"/>
            <p14:sldId id="407"/>
            <p14:sldId id="423"/>
            <p14:sldId id="387"/>
            <p14:sldId id="409"/>
            <p14:sldId id="408"/>
            <p14:sldId id="417"/>
          </p14:sldIdLst>
        </p14:section>
        <p14:section name="Untitled Section" id="{9470EA1B-E302-4626-B716-ED76E416CC4C}">
          <p14:sldIdLst/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82140"/>
    <a:srgbClr val="FF5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18603FDC-E32A-4AB5-989C-0864C3EAD2B8}" styleName="Themed Style 2 - Accent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4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102" y="36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customXml" Target="../customXml/item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customXml" Target="../customXml/item2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customXml" Target="../customXml/item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5927518315238567"/>
          <c:y val="5.0925925925925923E-2"/>
          <c:w val="0.80331891845088921"/>
          <c:h val="0.86482283464566934"/>
        </c:manualLayout>
      </c:layout>
      <c:barChart>
        <c:barDir val="bar"/>
        <c:grouping val="stacked"/>
        <c:varyColors val="0"/>
        <c:ser>
          <c:idx val="0"/>
          <c:order val="0"/>
          <c:tx>
            <c:strRef>
              <c:f>'Table (2)'!$E$1</c:f>
              <c:strCache>
                <c:ptCount val="1"/>
                <c:pt idx="0">
                  <c:v>City Residents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'Table (2)'!$C$5:$C$7</c:f>
              <c:strCache>
                <c:ptCount val="3"/>
                <c:pt idx="0">
                  <c:v>San Joaquin County</c:v>
                </c:pt>
                <c:pt idx="1">
                  <c:v>Stanislaus County</c:v>
                </c:pt>
                <c:pt idx="2">
                  <c:v>Merced County</c:v>
                </c:pt>
              </c:strCache>
            </c:strRef>
          </c:cat>
          <c:val>
            <c:numRef>
              <c:f>'Table (2)'!$E$5:$E$7</c:f>
              <c:numCache>
                <c:formatCode>#,##0_);\(#,##0\)</c:formatCode>
                <c:ptCount val="3"/>
                <c:pt idx="0">
                  <c:v>625128</c:v>
                </c:pt>
                <c:pt idx="1">
                  <c:v>438432</c:v>
                </c:pt>
                <c:pt idx="2">
                  <c:v>193455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303-40DF-AEEA-473D0C4CE5D2}"/>
            </c:ext>
          </c:extLst>
        </c:ser>
        <c:ser>
          <c:idx val="1"/>
          <c:order val="1"/>
          <c:tx>
            <c:strRef>
              <c:f>'Table (2)'!$F$1</c:f>
              <c:strCache>
                <c:ptCount val="1"/>
                <c:pt idx="0">
                  <c:v>Non-Incorporated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0.11837016990149718"/>
                  <c:y val="-9.7423496055289979E-2"/>
                </c:manualLayout>
              </c:layout>
              <c:tx>
                <c:rich>
                  <a:bodyPr/>
                  <a:lstStyle/>
                  <a:p>
                    <a:fld id="{50B29EDC-1EDB-40BD-B23F-AC75D5A8963C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2-6303-40DF-AEEA-473D0C4CE5D2}"/>
                </c:ext>
              </c:extLst>
            </c:dLbl>
            <c:dLbl>
              <c:idx val="1"/>
              <c:layout>
                <c:manualLayout>
                  <c:x val="0.12674322591093479"/>
                  <c:y val="-7.3805678829765103E-2"/>
                </c:manualLayout>
              </c:layout>
              <c:tx>
                <c:rich>
                  <a:bodyPr/>
                  <a:lstStyle/>
                  <a:p>
                    <a:fld id="{18C78C79-C428-4AC7-8556-FFA6176DDE61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3-6303-40DF-AEEA-473D0C4CE5D2}"/>
                </c:ext>
              </c:extLst>
            </c:dLbl>
            <c:dLbl>
              <c:idx val="2"/>
              <c:layout>
                <c:manualLayout>
                  <c:x val="0.1222768779171388"/>
                  <c:y val="-1.771336291914364E-2"/>
                </c:manualLayout>
              </c:layout>
              <c:tx>
                <c:rich>
                  <a:bodyPr/>
                  <a:lstStyle/>
                  <a:p>
                    <a:fld id="{7EA3F6D5-C4DB-4CC0-AE33-C099A91F914B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4-6303-40DF-AEEA-473D0C4CE5D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Base"/>
            <c:showLegendKey val="0"/>
            <c:showVal val="0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DataLabelsRange val="1"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'Table (2)'!$C$5:$C$7</c:f>
              <c:strCache>
                <c:ptCount val="3"/>
                <c:pt idx="0">
                  <c:v>San Joaquin County</c:v>
                </c:pt>
                <c:pt idx="1">
                  <c:v>Stanislaus County</c:v>
                </c:pt>
                <c:pt idx="2">
                  <c:v>Merced County</c:v>
                </c:pt>
              </c:strCache>
            </c:strRef>
          </c:cat>
          <c:val>
            <c:numRef>
              <c:f>'Table (2)'!$F$5:$F$7</c:f>
              <c:numCache>
                <c:formatCode>#,##0</c:formatCode>
                <c:ptCount val="3"/>
                <c:pt idx="0">
                  <c:v>159170</c:v>
                </c:pt>
                <c:pt idx="1">
                  <c:v>111034</c:v>
                </c:pt>
                <c:pt idx="2">
                  <c:v>90883</c:v>
                </c:pt>
              </c:numCache>
            </c:numRef>
          </c:val>
          <c:extLst>
            <c:ext xmlns:c15="http://schemas.microsoft.com/office/drawing/2012/chart" uri="{02D57815-91ED-43cb-92C2-25804820EDAC}">
              <c15:datalabelsRange>
                <c15:f>'Table (2)'!$G$5:$G$7</c15:f>
                <c15:dlblRangeCache>
                  <c:ptCount val="3"/>
                  <c:pt idx="0">
                    <c:v>784,000</c:v>
                  </c:pt>
                  <c:pt idx="1">
                    <c:v>549,000</c:v>
                  </c:pt>
                  <c:pt idx="2">
                    <c:v>284,000</c:v>
                  </c:pt>
                </c15:dlblRangeCache>
              </c15:datalabelsRange>
            </c:ext>
            <c:ext xmlns:c16="http://schemas.microsoft.com/office/drawing/2014/chart" uri="{C3380CC4-5D6E-409C-BE32-E72D297353CC}">
              <c16:uniqueId val="{00000001-6303-40DF-AEEA-473D0C4CE5D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5"/>
        <c:overlap val="100"/>
        <c:axId val="412661616"/>
        <c:axId val="412662096"/>
      </c:barChart>
      <c:catAx>
        <c:axId val="41266161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12662096"/>
        <c:crosses val="autoZero"/>
        <c:auto val="1"/>
        <c:lblAlgn val="ctr"/>
        <c:lblOffset val="100"/>
        <c:noMultiLvlLbl val="0"/>
      </c:catAx>
      <c:valAx>
        <c:axId val="41266209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_);\(#,##0\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1266161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5347220081269143"/>
          <c:y val="0"/>
          <c:w val="0.45689523184601932"/>
          <c:h val="7.812554680664918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400"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8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City and Non-Incorporated Residents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8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4706271986794842"/>
          <c:y val="0.22091743119266055"/>
          <c:w val="0.80667020817864055"/>
          <c:h val="0.66008845224622148"/>
        </c:manualLayout>
      </c:layout>
      <c:barChart>
        <c:barDir val="col"/>
        <c:grouping val="percentStacked"/>
        <c:varyColors val="0"/>
        <c:ser>
          <c:idx val="0"/>
          <c:order val="0"/>
          <c:tx>
            <c:strRef>
              <c:f>'Table (2)'!$D$11</c:f>
              <c:strCache>
                <c:ptCount val="1"/>
                <c:pt idx="0">
                  <c:v>City Residents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'Table (2)'!$C$12:$C$14</c:f>
              <c:strCache>
                <c:ptCount val="3"/>
                <c:pt idx="0">
                  <c:v>San Joaquin County</c:v>
                </c:pt>
                <c:pt idx="1">
                  <c:v>Stanislaus County</c:v>
                </c:pt>
                <c:pt idx="2">
                  <c:v>Merced County</c:v>
                </c:pt>
              </c:strCache>
            </c:strRef>
          </c:cat>
          <c:val>
            <c:numRef>
              <c:f>'Table (2)'!$D$12:$D$14</c:f>
              <c:numCache>
                <c:formatCode>0.0%</c:formatCode>
                <c:ptCount val="3"/>
                <c:pt idx="0">
                  <c:v>0.79705418093632774</c:v>
                </c:pt>
                <c:pt idx="1">
                  <c:v>0.79792380238267702</c:v>
                </c:pt>
                <c:pt idx="2">
                  <c:v>0.68036984152663382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6B8-476B-8D5B-EF6BF993E6A2}"/>
            </c:ext>
          </c:extLst>
        </c:ser>
        <c:ser>
          <c:idx val="1"/>
          <c:order val="1"/>
          <c:tx>
            <c:strRef>
              <c:f>'Table (2)'!$E$11</c:f>
              <c:strCache>
                <c:ptCount val="1"/>
                <c:pt idx="0">
                  <c:v>Non-Incorporated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'Table (2)'!$C$12:$C$14</c:f>
              <c:strCache>
                <c:ptCount val="3"/>
                <c:pt idx="0">
                  <c:v>San Joaquin County</c:v>
                </c:pt>
                <c:pt idx="1">
                  <c:v>Stanislaus County</c:v>
                </c:pt>
                <c:pt idx="2">
                  <c:v>Merced County</c:v>
                </c:pt>
              </c:strCache>
            </c:strRef>
          </c:cat>
          <c:val>
            <c:numRef>
              <c:f>'Table (2)'!$E$12:$E$14</c:f>
              <c:numCache>
                <c:formatCode>0.0%</c:formatCode>
                <c:ptCount val="3"/>
                <c:pt idx="0">
                  <c:v>0.20294581906367223</c:v>
                </c:pt>
                <c:pt idx="1">
                  <c:v>0.20207619761732301</c:v>
                </c:pt>
                <c:pt idx="2">
                  <c:v>0.31963015847336623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6B8-476B-8D5B-EF6BF993E6A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5"/>
        <c:overlap val="100"/>
        <c:axId val="363890352"/>
        <c:axId val="363886992"/>
      </c:barChart>
      <c:catAx>
        <c:axId val="3638903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63886992"/>
        <c:crosses val="autoZero"/>
        <c:auto val="1"/>
        <c:lblAlgn val="ctr"/>
        <c:lblOffset val="100"/>
        <c:noMultiLvlLbl val="0"/>
      </c:catAx>
      <c:valAx>
        <c:axId val="36388699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6389035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400"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5140607424071988E-2"/>
          <c:y val="2.0119119725418938E-2"/>
          <c:w val="0.61992886603460284"/>
          <c:h val="0.91322055896859045"/>
        </c:manualLayout>
      </c:layout>
      <c:barChart>
        <c:barDir val="col"/>
        <c:grouping val="percentStacked"/>
        <c:varyColors val="0"/>
        <c:ser>
          <c:idx val="4"/>
          <c:order val="0"/>
          <c:tx>
            <c:strRef>
              <c:f>Sheet8!$A$20</c:f>
              <c:strCache>
                <c:ptCount val="1"/>
                <c:pt idx="0">
                  <c:v>Most Pollution Burdened 5th</c:v>
                </c:pt>
              </c:strCache>
            </c:strRef>
          </c:tx>
          <c:spPr>
            <a:solidFill>
              <a:schemeClr val="accent4">
                <a:lumMod val="5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Sheet8!$B$15:$D$15</c:f>
              <c:strCache>
                <c:ptCount val="3"/>
                <c:pt idx="0">
                  <c:v>Merced</c:v>
                </c:pt>
                <c:pt idx="1">
                  <c:v>Stanislaus</c:v>
                </c:pt>
                <c:pt idx="2">
                  <c:v>San Joaquin</c:v>
                </c:pt>
              </c:strCache>
            </c:strRef>
          </c:cat>
          <c:val>
            <c:numRef>
              <c:f>Sheet8!$B$20:$D$20</c:f>
              <c:numCache>
                <c:formatCode>0%</c:formatCode>
                <c:ptCount val="3"/>
                <c:pt idx="0">
                  <c:v>0.58134658894104985</c:v>
                </c:pt>
                <c:pt idx="1">
                  <c:v>0.28685515672117146</c:v>
                </c:pt>
                <c:pt idx="2">
                  <c:v>0.25425967845537928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C06-45B5-93EA-780273C0DA64}"/>
            </c:ext>
          </c:extLst>
        </c:ser>
        <c:ser>
          <c:idx val="3"/>
          <c:order val="1"/>
          <c:tx>
            <c:strRef>
              <c:f>Sheet8!$A$19</c:f>
              <c:strCache>
                <c:ptCount val="1"/>
                <c:pt idx="0">
                  <c:v>2nd Most Pollution Burdened 5th</c:v>
                </c:pt>
              </c:strCache>
            </c:strRef>
          </c:tx>
          <c:spPr>
            <a:solidFill>
              <a:schemeClr val="accent4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Sheet8!$B$15:$D$15</c:f>
              <c:strCache>
                <c:ptCount val="3"/>
                <c:pt idx="0">
                  <c:v>Merced</c:v>
                </c:pt>
                <c:pt idx="1">
                  <c:v>Stanislaus</c:v>
                </c:pt>
                <c:pt idx="2">
                  <c:v>San Joaquin</c:v>
                </c:pt>
              </c:strCache>
            </c:strRef>
          </c:cat>
          <c:val>
            <c:numRef>
              <c:f>Sheet8!$B$19:$D$19</c:f>
              <c:numCache>
                <c:formatCode>0%</c:formatCode>
                <c:ptCount val="3"/>
                <c:pt idx="0">
                  <c:v>0.35571261174285695</c:v>
                </c:pt>
                <c:pt idx="1">
                  <c:v>0.45320088218942034</c:v>
                </c:pt>
                <c:pt idx="2">
                  <c:v>0.38206282495492205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C06-45B5-93EA-780273C0DA64}"/>
            </c:ext>
          </c:extLst>
        </c:ser>
        <c:ser>
          <c:idx val="2"/>
          <c:order val="2"/>
          <c:tx>
            <c:strRef>
              <c:f>Sheet8!$A$18</c:f>
              <c:strCache>
                <c:ptCount val="1"/>
                <c:pt idx="0">
                  <c:v>Middle 5th</c:v>
                </c:pt>
              </c:strCache>
            </c:strRef>
          </c:tx>
          <c:spPr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Sheet8!$B$15:$D$15</c:f>
              <c:strCache>
                <c:ptCount val="3"/>
                <c:pt idx="0">
                  <c:v>Merced</c:v>
                </c:pt>
                <c:pt idx="1">
                  <c:v>Stanislaus</c:v>
                </c:pt>
                <c:pt idx="2">
                  <c:v>San Joaquin</c:v>
                </c:pt>
              </c:strCache>
            </c:strRef>
          </c:cat>
          <c:val>
            <c:numRef>
              <c:f>Sheet8!$B$18:$D$18</c:f>
              <c:numCache>
                <c:formatCode>0%</c:formatCode>
                <c:ptCount val="3"/>
                <c:pt idx="0">
                  <c:v>4.1867183527278889E-2</c:v>
                </c:pt>
                <c:pt idx="1">
                  <c:v>0.23220249119099254</c:v>
                </c:pt>
                <c:pt idx="2">
                  <c:v>0.2542246664772429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0C06-45B5-93EA-780273C0DA64}"/>
            </c:ext>
          </c:extLst>
        </c:ser>
        <c:ser>
          <c:idx val="1"/>
          <c:order val="3"/>
          <c:tx>
            <c:strRef>
              <c:f>Sheet8!$A$17</c:f>
              <c:strCache>
                <c:ptCount val="1"/>
                <c:pt idx="0">
                  <c:v>2nd Least Pollution Burdened 5th</c:v>
                </c:pt>
              </c:strCache>
            </c:strRef>
          </c:tx>
          <c:spPr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Sheet8!$B$15:$D$15</c:f>
              <c:strCache>
                <c:ptCount val="3"/>
                <c:pt idx="0">
                  <c:v>Merced</c:v>
                </c:pt>
                <c:pt idx="1">
                  <c:v>Stanislaus</c:v>
                </c:pt>
                <c:pt idx="2">
                  <c:v>San Joaquin</c:v>
                </c:pt>
              </c:strCache>
            </c:strRef>
          </c:cat>
          <c:val>
            <c:numRef>
              <c:f>Sheet8!$B$17:$D$17</c:f>
              <c:numCache>
                <c:formatCode>0%</c:formatCode>
                <c:ptCount val="3"/>
                <c:pt idx="0">
                  <c:v>2.1073615788814292E-2</c:v>
                </c:pt>
                <c:pt idx="1">
                  <c:v>2.7741469898415666E-2</c:v>
                </c:pt>
                <c:pt idx="2">
                  <c:v>0.10455384640245191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0C06-45B5-93EA-780273C0DA64}"/>
            </c:ext>
          </c:extLst>
        </c:ser>
        <c:ser>
          <c:idx val="0"/>
          <c:order val="4"/>
          <c:tx>
            <c:strRef>
              <c:f>Sheet8!$A$16</c:f>
              <c:strCache>
                <c:ptCount val="1"/>
                <c:pt idx="0">
                  <c:v>Least Pollution Burdened 5th</c:v>
                </c:pt>
              </c:strCache>
            </c:strRef>
          </c:tx>
          <c:spPr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0C06-45B5-93EA-780273C0DA64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0C06-45B5-93EA-780273C0DA6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Sheet8!$B$15:$D$15</c:f>
              <c:strCache>
                <c:ptCount val="3"/>
                <c:pt idx="0">
                  <c:v>Merced</c:v>
                </c:pt>
                <c:pt idx="1">
                  <c:v>Stanislaus</c:v>
                </c:pt>
                <c:pt idx="2">
                  <c:v>San Joaquin</c:v>
                </c:pt>
              </c:strCache>
            </c:strRef>
          </c:cat>
          <c:val>
            <c:numRef>
              <c:f>Sheet8!$B$16:$D$16</c:f>
              <c:numCache>
                <c:formatCode>0.0%</c:formatCode>
                <c:ptCount val="3"/>
                <c:pt idx="0">
                  <c:v>0</c:v>
                </c:pt>
                <c:pt idx="1">
                  <c:v>0</c:v>
                </c:pt>
                <c:pt idx="2">
                  <c:v>4.8989837100038647E-3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0C06-45B5-93EA-780273C0DA6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5"/>
        <c:overlap val="100"/>
        <c:axId val="585901792"/>
        <c:axId val="579219296"/>
      </c:barChart>
      <c:catAx>
        <c:axId val="5859017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79219296"/>
        <c:crosses val="autoZero"/>
        <c:auto val="1"/>
        <c:lblAlgn val="ctr"/>
        <c:lblOffset val="100"/>
        <c:noMultiLvlLbl val="0"/>
      </c:catAx>
      <c:valAx>
        <c:axId val="57921929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8590179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71706400985591079"/>
          <c:y val="0"/>
          <c:w val="0.27940585998178802"/>
          <c:h val="0.8366303085065186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>
      <a:noFill/>
    </a:ln>
    <a:effectLst/>
  </c:spPr>
  <c:txPr>
    <a:bodyPr/>
    <a:lstStyle/>
    <a:p>
      <a:pPr>
        <a:defRPr sz="1400"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5140607424071988E-2"/>
          <c:y val="2.0119119725418938E-2"/>
          <c:w val="0.56724695573959893"/>
          <c:h val="0.91322055896859045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Sheet8!$F$20</c:f>
              <c:strCache>
                <c:ptCount val="1"/>
                <c:pt idx="0">
                  <c:v>Most Pollution Burdened 5th</c:v>
                </c:pt>
              </c:strCache>
            </c:strRef>
          </c:tx>
          <c:spPr>
            <a:solidFill>
              <a:schemeClr val="accent4">
                <a:lumMod val="5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Sheet8!$G$15:$I$15</c:f>
              <c:strCache>
                <c:ptCount val="3"/>
                <c:pt idx="0">
                  <c:v>Merced</c:v>
                </c:pt>
                <c:pt idx="1">
                  <c:v>Stanislaus</c:v>
                </c:pt>
                <c:pt idx="2">
                  <c:v>San Joaquin</c:v>
                </c:pt>
              </c:strCache>
            </c:strRef>
          </c:cat>
          <c:val>
            <c:numRef>
              <c:f>Sheet8!$G$20:$I$20</c:f>
              <c:numCache>
                <c:formatCode>#,##0</c:formatCode>
                <c:ptCount val="3"/>
                <c:pt idx="0">
                  <c:v>157770</c:v>
                </c:pt>
                <c:pt idx="1">
                  <c:v>155820</c:v>
                </c:pt>
                <c:pt idx="2">
                  <c:v>188810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E1E-443D-A76B-FBA331284115}"/>
            </c:ext>
          </c:extLst>
        </c:ser>
        <c:ser>
          <c:idx val="1"/>
          <c:order val="1"/>
          <c:tx>
            <c:strRef>
              <c:f>Sheet8!$F$19</c:f>
              <c:strCache>
                <c:ptCount val="1"/>
                <c:pt idx="0">
                  <c:v>2nd Most Pollution Burdened 5th</c:v>
                </c:pt>
              </c:strCache>
            </c:strRef>
          </c:tx>
          <c:spPr>
            <a:solidFill>
              <a:schemeClr val="accent4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Sheet8!$G$15:$I$15</c:f>
              <c:strCache>
                <c:ptCount val="3"/>
                <c:pt idx="0">
                  <c:v>Merced</c:v>
                </c:pt>
                <c:pt idx="1">
                  <c:v>Stanislaus</c:v>
                </c:pt>
                <c:pt idx="2">
                  <c:v>San Joaquin</c:v>
                </c:pt>
              </c:strCache>
            </c:strRef>
          </c:cat>
          <c:val>
            <c:numRef>
              <c:f>Sheet8!$G$19:$I$19</c:f>
              <c:numCache>
                <c:formatCode>#,##0</c:formatCode>
                <c:ptCount val="3"/>
                <c:pt idx="0">
                  <c:v>96530</c:v>
                </c:pt>
                <c:pt idx="1">
                  <c:v>246180</c:v>
                </c:pt>
                <c:pt idx="2">
                  <c:v>283720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E1E-443D-A76B-FBA331284115}"/>
            </c:ext>
          </c:extLst>
        </c:ser>
        <c:ser>
          <c:idx val="2"/>
          <c:order val="2"/>
          <c:tx>
            <c:strRef>
              <c:f>Sheet8!$F$18</c:f>
              <c:strCache>
                <c:ptCount val="1"/>
                <c:pt idx="0">
                  <c:v>Middle 5th</c:v>
                </c:pt>
              </c:strCache>
            </c:strRef>
          </c:tx>
          <c:spPr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Sheet8!$G$15:$I$15</c:f>
              <c:strCache>
                <c:ptCount val="3"/>
                <c:pt idx="0">
                  <c:v>Merced</c:v>
                </c:pt>
                <c:pt idx="1">
                  <c:v>Stanislaus</c:v>
                </c:pt>
                <c:pt idx="2">
                  <c:v>San Joaquin</c:v>
                </c:pt>
              </c:strCache>
            </c:strRef>
          </c:cat>
          <c:val>
            <c:numRef>
              <c:f>Sheet8!$G$18:$I$18</c:f>
              <c:numCache>
                <c:formatCode>#,##0</c:formatCode>
                <c:ptCount val="3"/>
                <c:pt idx="0">
                  <c:v>11360</c:v>
                </c:pt>
                <c:pt idx="1">
                  <c:v>126130</c:v>
                </c:pt>
                <c:pt idx="2">
                  <c:v>188790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9E1E-443D-A76B-FBA331284115}"/>
            </c:ext>
          </c:extLst>
        </c:ser>
        <c:ser>
          <c:idx val="3"/>
          <c:order val="3"/>
          <c:tx>
            <c:strRef>
              <c:f>Sheet8!$F$17</c:f>
              <c:strCache>
                <c:ptCount val="1"/>
                <c:pt idx="0">
                  <c:v>2nd Least Pollution Burdened 5th</c:v>
                </c:pt>
              </c:strCache>
            </c:strRef>
          </c:tx>
          <c:spPr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3.5374149659863893E-2"/>
                  <c:y val="-6.593406593406593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9E1E-443D-A76B-FBA33128411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Sheet8!$G$15:$I$15</c:f>
              <c:strCache>
                <c:ptCount val="3"/>
                <c:pt idx="0">
                  <c:v>Merced</c:v>
                </c:pt>
                <c:pt idx="1">
                  <c:v>Stanislaus</c:v>
                </c:pt>
                <c:pt idx="2">
                  <c:v>San Joaquin</c:v>
                </c:pt>
              </c:strCache>
            </c:strRef>
          </c:cat>
          <c:val>
            <c:numRef>
              <c:f>Sheet8!$G$17:$I$17</c:f>
              <c:numCache>
                <c:formatCode>#,##0</c:formatCode>
                <c:ptCount val="3"/>
                <c:pt idx="0">
                  <c:v>5720</c:v>
                </c:pt>
                <c:pt idx="1">
                  <c:v>15070</c:v>
                </c:pt>
                <c:pt idx="2">
                  <c:v>77640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9E1E-443D-A76B-FBA331284115}"/>
            </c:ext>
          </c:extLst>
        </c:ser>
        <c:ser>
          <c:idx val="4"/>
          <c:order val="4"/>
          <c:tx>
            <c:strRef>
              <c:f>Sheet8!$F$16</c:f>
              <c:strCache>
                <c:ptCount val="1"/>
                <c:pt idx="0">
                  <c:v>Least Pollution Burdened 5th</c:v>
                </c:pt>
              </c:strCache>
            </c:strRef>
          </c:tx>
          <c:spPr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2"/>
              <c:layout>
                <c:manualLayout>
                  <c:x val="-9.268611867870552E-2"/>
                  <c:y val="-3.662994994478149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9E1E-443D-A76B-FBA33128411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Sheet8!$G$15:$I$15</c:f>
              <c:strCache>
                <c:ptCount val="3"/>
                <c:pt idx="0">
                  <c:v>Merced</c:v>
                </c:pt>
                <c:pt idx="1">
                  <c:v>Stanislaus</c:v>
                </c:pt>
                <c:pt idx="2">
                  <c:v>San Joaquin</c:v>
                </c:pt>
              </c:strCache>
            </c:strRef>
          </c:cat>
          <c:val>
            <c:numRef>
              <c:f>Sheet8!$G$16:$I$16</c:f>
              <c:numCache>
                <c:formatCode>#,##0</c:formatCode>
                <c:ptCount val="3"/>
                <c:pt idx="0">
                  <c:v>0</c:v>
                </c:pt>
                <c:pt idx="1">
                  <c:v>0</c:v>
                </c:pt>
                <c:pt idx="2">
                  <c:v>3640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9E1E-443D-A76B-FBA33128411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5"/>
        <c:overlap val="100"/>
        <c:axId val="585901792"/>
        <c:axId val="579219296"/>
      </c:barChart>
      <c:catAx>
        <c:axId val="5859017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79219296"/>
        <c:crosses val="autoZero"/>
        <c:auto val="1"/>
        <c:lblAlgn val="ctr"/>
        <c:lblOffset val="100"/>
        <c:noMultiLvlLbl val="0"/>
      </c:catAx>
      <c:valAx>
        <c:axId val="57921929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8590179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68979587547458165"/>
          <c:y val="6.2533166960687247E-4"/>
          <c:w val="0.30477497275773247"/>
          <c:h val="0.8520730246833899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>
      <a:noFill/>
    </a:ln>
    <a:effectLst/>
  </c:spPr>
  <c:txPr>
    <a:bodyPr/>
    <a:lstStyle/>
    <a:p>
      <a:pPr>
        <a:defRPr sz="1400"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1600" dirty="0"/>
              <a:t>ACE Train Ridership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1081714785651793"/>
          <c:y val="0.11615740740740743"/>
          <c:w val="0.85862729658792647"/>
          <c:h val="0.67817913385826778"/>
        </c:manualLayout>
      </c:layout>
      <c:lineChart>
        <c:grouping val="standard"/>
        <c:varyColors val="0"/>
        <c:ser>
          <c:idx val="0"/>
          <c:order val="0"/>
          <c:tx>
            <c:strRef>
              <c:f>ACE!$B$1</c:f>
              <c:strCache>
                <c:ptCount val="1"/>
                <c:pt idx="0">
                  <c:v>2019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dLbl>
              <c:idx val="32"/>
              <c:layout>
                <c:manualLayout>
                  <c:x val="8.3333333333333232E-2"/>
                  <c:y val="-0.10648148148148148"/>
                </c:manualLayout>
              </c:layout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C17B-4D2A-8766-E658627B123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ACE!$A$2:$A$53</c:f>
              <c:strCache>
                <c:ptCount val="52"/>
                <c:pt idx="0">
                  <c:v>Week 1</c:v>
                </c:pt>
                <c:pt idx="1">
                  <c:v>Week 2</c:v>
                </c:pt>
                <c:pt idx="2">
                  <c:v>Week 3</c:v>
                </c:pt>
                <c:pt idx="3">
                  <c:v>Week 4</c:v>
                </c:pt>
                <c:pt idx="4">
                  <c:v>Week 5</c:v>
                </c:pt>
                <c:pt idx="5">
                  <c:v>Week 6</c:v>
                </c:pt>
                <c:pt idx="6">
                  <c:v>Week 7</c:v>
                </c:pt>
                <c:pt idx="7">
                  <c:v>Week 8</c:v>
                </c:pt>
                <c:pt idx="8">
                  <c:v>Week 9</c:v>
                </c:pt>
                <c:pt idx="9">
                  <c:v>Week 10</c:v>
                </c:pt>
                <c:pt idx="10">
                  <c:v>Week 11</c:v>
                </c:pt>
                <c:pt idx="11">
                  <c:v>Week 12</c:v>
                </c:pt>
                <c:pt idx="12">
                  <c:v>Week 13</c:v>
                </c:pt>
                <c:pt idx="13">
                  <c:v>Week 14</c:v>
                </c:pt>
                <c:pt idx="14">
                  <c:v>Week 15</c:v>
                </c:pt>
                <c:pt idx="15">
                  <c:v>Week 16</c:v>
                </c:pt>
                <c:pt idx="16">
                  <c:v>Week 17</c:v>
                </c:pt>
                <c:pt idx="17">
                  <c:v>Week 18</c:v>
                </c:pt>
                <c:pt idx="18">
                  <c:v>Week 19</c:v>
                </c:pt>
                <c:pt idx="19">
                  <c:v>Week 20</c:v>
                </c:pt>
                <c:pt idx="20">
                  <c:v>Week 21</c:v>
                </c:pt>
                <c:pt idx="21">
                  <c:v>Week 22</c:v>
                </c:pt>
                <c:pt idx="22">
                  <c:v>Week 23</c:v>
                </c:pt>
                <c:pt idx="23">
                  <c:v>Week 24</c:v>
                </c:pt>
                <c:pt idx="24">
                  <c:v>Week 25</c:v>
                </c:pt>
                <c:pt idx="25">
                  <c:v>Week 26</c:v>
                </c:pt>
                <c:pt idx="26">
                  <c:v>Week 27</c:v>
                </c:pt>
                <c:pt idx="27">
                  <c:v>Week 28</c:v>
                </c:pt>
                <c:pt idx="28">
                  <c:v>Week 29</c:v>
                </c:pt>
                <c:pt idx="29">
                  <c:v>Week 30</c:v>
                </c:pt>
                <c:pt idx="30">
                  <c:v>Week 31</c:v>
                </c:pt>
                <c:pt idx="31">
                  <c:v>Week 32</c:v>
                </c:pt>
                <c:pt idx="32">
                  <c:v>Week 33</c:v>
                </c:pt>
                <c:pt idx="33">
                  <c:v>Week 34</c:v>
                </c:pt>
                <c:pt idx="34">
                  <c:v>Week 35</c:v>
                </c:pt>
                <c:pt idx="35">
                  <c:v>Week 36</c:v>
                </c:pt>
                <c:pt idx="36">
                  <c:v>Week 37</c:v>
                </c:pt>
                <c:pt idx="37">
                  <c:v>Week 38</c:v>
                </c:pt>
                <c:pt idx="38">
                  <c:v>Week 39</c:v>
                </c:pt>
                <c:pt idx="39">
                  <c:v>Week 40</c:v>
                </c:pt>
                <c:pt idx="40">
                  <c:v>Week 41</c:v>
                </c:pt>
                <c:pt idx="41">
                  <c:v>Week 42</c:v>
                </c:pt>
                <c:pt idx="42">
                  <c:v>Week 43</c:v>
                </c:pt>
                <c:pt idx="43">
                  <c:v>Week 44</c:v>
                </c:pt>
                <c:pt idx="44">
                  <c:v>Week 45</c:v>
                </c:pt>
                <c:pt idx="45">
                  <c:v>Week 46</c:v>
                </c:pt>
                <c:pt idx="46">
                  <c:v>Week 47</c:v>
                </c:pt>
                <c:pt idx="47">
                  <c:v>Week 48</c:v>
                </c:pt>
                <c:pt idx="48">
                  <c:v>Week 49</c:v>
                </c:pt>
                <c:pt idx="49">
                  <c:v>Week 50</c:v>
                </c:pt>
                <c:pt idx="50">
                  <c:v>Week 51</c:v>
                </c:pt>
                <c:pt idx="51">
                  <c:v>Week 52</c:v>
                </c:pt>
              </c:strCache>
            </c:strRef>
          </c:cat>
          <c:val>
            <c:numRef>
              <c:f>ACE!$B$2:$B$53</c:f>
              <c:numCache>
                <c:formatCode>#,##0</c:formatCode>
                <c:ptCount val="52"/>
                <c:pt idx="0">
                  <c:v>28833</c:v>
                </c:pt>
                <c:pt idx="1">
                  <c:v>29060</c:v>
                </c:pt>
                <c:pt idx="2">
                  <c:v>28478</c:v>
                </c:pt>
                <c:pt idx="3">
                  <c:v>29970</c:v>
                </c:pt>
                <c:pt idx="4">
                  <c:v>30679</c:v>
                </c:pt>
                <c:pt idx="5">
                  <c:v>29110</c:v>
                </c:pt>
                <c:pt idx="6">
                  <c:v>25672</c:v>
                </c:pt>
                <c:pt idx="7">
                  <c:v>27601</c:v>
                </c:pt>
                <c:pt idx="8">
                  <c:v>27090</c:v>
                </c:pt>
                <c:pt idx="9">
                  <c:v>27219</c:v>
                </c:pt>
                <c:pt idx="10">
                  <c:v>29800</c:v>
                </c:pt>
                <c:pt idx="11">
                  <c:v>31494</c:v>
                </c:pt>
                <c:pt idx="12">
                  <c:v>25648</c:v>
                </c:pt>
                <c:pt idx="13">
                  <c:v>34053</c:v>
                </c:pt>
                <c:pt idx="14">
                  <c:v>30486</c:v>
                </c:pt>
                <c:pt idx="15">
                  <c:v>31289</c:v>
                </c:pt>
                <c:pt idx="16">
                  <c:v>31857</c:v>
                </c:pt>
                <c:pt idx="17">
                  <c:v>29348</c:v>
                </c:pt>
                <c:pt idx="18">
                  <c:v>28742</c:v>
                </c:pt>
                <c:pt idx="19">
                  <c:v>32376</c:v>
                </c:pt>
                <c:pt idx="20">
                  <c:v>30293</c:v>
                </c:pt>
                <c:pt idx="21">
                  <c:v>28246</c:v>
                </c:pt>
                <c:pt idx="22">
                  <c:v>27844</c:v>
                </c:pt>
                <c:pt idx="23">
                  <c:v>26965</c:v>
                </c:pt>
                <c:pt idx="24">
                  <c:v>28082</c:v>
                </c:pt>
                <c:pt idx="25">
                  <c:v>25680</c:v>
                </c:pt>
                <c:pt idx="26">
                  <c:v>27703</c:v>
                </c:pt>
                <c:pt idx="27">
                  <c:v>27897</c:v>
                </c:pt>
                <c:pt idx="28">
                  <c:v>27691</c:v>
                </c:pt>
                <c:pt idx="29">
                  <c:v>27879</c:v>
                </c:pt>
                <c:pt idx="30">
                  <c:v>25869</c:v>
                </c:pt>
                <c:pt idx="31">
                  <c:v>29189</c:v>
                </c:pt>
                <c:pt idx="32">
                  <c:v>31876</c:v>
                </c:pt>
                <c:pt idx="33">
                  <c:v>35515</c:v>
                </c:pt>
                <c:pt idx="34">
                  <c:v>29973</c:v>
                </c:pt>
                <c:pt idx="35">
                  <c:v>29295</c:v>
                </c:pt>
                <c:pt idx="36">
                  <c:v>29564</c:v>
                </c:pt>
                <c:pt idx="37">
                  <c:v>31746</c:v>
                </c:pt>
                <c:pt idx="38">
                  <c:v>30292</c:v>
                </c:pt>
                <c:pt idx="39">
                  <c:v>31915</c:v>
                </c:pt>
                <c:pt idx="40">
                  <c:v>30030</c:v>
                </c:pt>
                <c:pt idx="41">
                  <c:v>35411</c:v>
                </c:pt>
                <c:pt idx="42">
                  <c:v>27107</c:v>
                </c:pt>
                <c:pt idx="43">
                  <c:v>28470</c:v>
                </c:pt>
                <c:pt idx="44">
                  <c:v>28171</c:v>
                </c:pt>
                <c:pt idx="45">
                  <c:v>30167</c:v>
                </c:pt>
                <c:pt idx="46">
                  <c:v>21083</c:v>
                </c:pt>
                <c:pt idx="47">
                  <c:v>24966</c:v>
                </c:pt>
                <c:pt idx="48">
                  <c:v>22755</c:v>
                </c:pt>
                <c:pt idx="49">
                  <c:v>22845</c:v>
                </c:pt>
                <c:pt idx="50">
                  <c:v>18650</c:v>
                </c:pt>
                <c:pt idx="51">
                  <c:v>26897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C17B-4D2A-8766-E658627B1238}"/>
            </c:ext>
          </c:extLst>
        </c:ser>
        <c:ser>
          <c:idx val="1"/>
          <c:order val="1"/>
          <c:tx>
            <c:strRef>
              <c:f>ACE!$C$1</c:f>
              <c:strCache>
                <c:ptCount val="1"/>
                <c:pt idx="0">
                  <c:v>2020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Lbls>
            <c:dLbl>
              <c:idx val="9"/>
              <c:layout>
                <c:manualLayout>
                  <c:x val="5.2777777777777729E-2"/>
                  <c:y val="-0.11574074074074074"/>
                </c:manualLayout>
              </c:layout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C17B-4D2A-8766-E658627B123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ACE!$A$2:$A$53</c:f>
              <c:strCache>
                <c:ptCount val="52"/>
                <c:pt idx="0">
                  <c:v>Week 1</c:v>
                </c:pt>
                <c:pt idx="1">
                  <c:v>Week 2</c:v>
                </c:pt>
                <c:pt idx="2">
                  <c:v>Week 3</c:v>
                </c:pt>
                <c:pt idx="3">
                  <c:v>Week 4</c:v>
                </c:pt>
                <c:pt idx="4">
                  <c:v>Week 5</c:v>
                </c:pt>
                <c:pt idx="5">
                  <c:v>Week 6</c:v>
                </c:pt>
                <c:pt idx="6">
                  <c:v>Week 7</c:v>
                </c:pt>
                <c:pt idx="7">
                  <c:v>Week 8</c:v>
                </c:pt>
                <c:pt idx="8">
                  <c:v>Week 9</c:v>
                </c:pt>
                <c:pt idx="9">
                  <c:v>Week 10</c:v>
                </c:pt>
                <c:pt idx="10">
                  <c:v>Week 11</c:v>
                </c:pt>
                <c:pt idx="11">
                  <c:v>Week 12</c:v>
                </c:pt>
                <c:pt idx="12">
                  <c:v>Week 13</c:v>
                </c:pt>
                <c:pt idx="13">
                  <c:v>Week 14</c:v>
                </c:pt>
                <c:pt idx="14">
                  <c:v>Week 15</c:v>
                </c:pt>
                <c:pt idx="15">
                  <c:v>Week 16</c:v>
                </c:pt>
                <c:pt idx="16">
                  <c:v>Week 17</c:v>
                </c:pt>
                <c:pt idx="17">
                  <c:v>Week 18</c:v>
                </c:pt>
                <c:pt idx="18">
                  <c:v>Week 19</c:v>
                </c:pt>
                <c:pt idx="19">
                  <c:v>Week 20</c:v>
                </c:pt>
                <c:pt idx="20">
                  <c:v>Week 21</c:v>
                </c:pt>
                <c:pt idx="21">
                  <c:v>Week 22</c:v>
                </c:pt>
                <c:pt idx="22">
                  <c:v>Week 23</c:v>
                </c:pt>
                <c:pt idx="23">
                  <c:v>Week 24</c:v>
                </c:pt>
                <c:pt idx="24">
                  <c:v>Week 25</c:v>
                </c:pt>
                <c:pt idx="25">
                  <c:v>Week 26</c:v>
                </c:pt>
                <c:pt idx="26">
                  <c:v>Week 27</c:v>
                </c:pt>
                <c:pt idx="27">
                  <c:v>Week 28</c:v>
                </c:pt>
                <c:pt idx="28">
                  <c:v>Week 29</c:v>
                </c:pt>
                <c:pt idx="29">
                  <c:v>Week 30</c:v>
                </c:pt>
                <c:pt idx="30">
                  <c:v>Week 31</c:v>
                </c:pt>
                <c:pt idx="31">
                  <c:v>Week 32</c:v>
                </c:pt>
                <c:pt idx="32">
                  <c:v>Week 33</c:v>
                </c:pt>
                <c:pt idx="33">
                  <c:v>Week 34</c:v>
                </c:pt>
                <c:pt idx="34">
                  <c:v>Week 35</c:v>
                </c:pt>
                <c:pt idx="35">
                  <c:v>Week 36</c:v>
                </c:pt>
                <c:pt idx="36">
                  <c:v>Week 37</c:v>
                </c:pt>
                <c:pt idx="37">
                  <c:v>Week 38</c:v>
                </c:pt>
                <c:pt idx="38">
                  <c:v>Week 39</c:v>
                </c:pt>
                <c:pt idx="39">
                  <c:v>Week 40</c:v>
                </c:pt>
                <c:pt idx="40">
                  <c:v>Week 41</c:v>
                </c:pt>
                <c:pt idx="41">
                  <c:v>Week 42</c:v>
                </c:pt>
                <c:pt idx="42">
                  <c:v>Week 43</c:v>
                </c:pt>
                <c:pt idx="43">
                  <c:v>Week 44</c:v>
                </c:pt>
                <c:pt idx="44">
                  <c:v>Week 45</c:v>
                </c:pt>
                <c:pt idx="45">
                  <c:v>Week 46</c:v>
                </c:pt>
                <c:pt idx="46">
                  <c:v>Week 47</c:v>
                </c:pt>
                <c:pt idx="47">
                  <c:v>Week 48</c:v>
                </c:pt>
                <c:pt idx="48">
                  <c:v>Week 49</c:v>
                </c:pt>
                <c:pt idx="49">
                  <c:v>Week 50</c:v>
                </c:pt>
                <c:pt idx="50">
                  <c:v>Week 51</c:v>
                </c:pt>
                <c:pt idx="51">
                  <c:v>Week 52</c:v>
                </c:pt>
              </c:strCache>
            </c:strRef>
          </c:cat>
          <c:val>
            <c:numRef>
              <c:f>ACE!$C$2:$C$53</c:f>
              <c:numCache>
                <c:formatCode>#,##0</c:formatCode>
                <c:ptCount val="52"/>
                <c:pt idx="0">
                  <c:v>30923</c:v>
                </c:pt>
                <c:pt idx="1">
                  <c:v>28990</c:v>
                </c:pt>
                <c:pt idx="2">
                  <c:v>27217</c:v>
                </c:pt>
                <c:pt idx="3">
                  <c:v>30097</c:v>
                </c:pt>
                <c:pt idx="4">
                  <c:v>27864</c:v>
                </c:pt>
                <c:pt idx="5">
                  <c:v>28913</c:v>
                </c:pt>
                <c:pt idx="6">
                  <c:v>25604</c:v>
                </c:pt>
                <c:pt idx="7">
                  <c:v>27719</c:v>
                </c:pt>
                <c:pt idx="8">
                  <c:v>22173</c:v>
                </c:pt>
                <c:pt idx="9">
                  <c:v>15525</c:v>
                </c:pt>
                <c:pt idx="10">
                  <c:v>5339</c:v>
                </c:pt>
                <c:pt idx="11">
                  <c:v>5928</c:v>
                </c:pt>
                <c:pt idx="12">
                  <c:v>5046</c:v>
                </c:pt>
                <c:pt idx="13">
                  <c:v>2154</c:v>
                </c:pt>
                <c:pt idx="14">
                  <c:v>1064</c:v>
                </c:pt>
                <c:pt idx="15">
                  <c:v>1001</c:v>
                </c:pt>
                <c:pt idx="16">
                  <c:v>1393</c:v>
                </c:pt>
                <c:pt idx="17">
                  <c:v>1645</c:v>
                </c:pt>
                <c:pt idx="18">
                  <c:v>1537</c:v>
                </c:pt>
                <c:pt idx="19">
                  <c:v>1972</c:v>
                </c:pt>
                <c:pt idx="20">
                  <c:v>2652</c:v>
                </c:pt>
                <c:pt idx="21">
                  <c:v>2482</c:v>
                </c:pt>
                <c:pt idx="22">
                  <c:v>3124</c:v>
                </c:pt>
                <c:pt idx="23">
                  <c:v>2723</c:v>
                </c:pt>
                <c:pt idx="24">
                  <c:v>2777</c:v>
                </c:pt>
                <c:pt idx="25">
                  <c:v>2786</c:v>
                </c:pt>
                <c:pt idx="26">
                  <c:v>3088</c:v>
                </c:pt>
                <c:pt idx="27">
                  <c:v>2835</c:v>
                </c:pt>
                <c:pt idx="28">
                  <c:v>2788</c:v>
                </c:pt>
                <c:pt idx="29">
                  <c:v>3052</c:v>
                </c:pt>
                <c:pt idx="30">
                  <c:v>3074</c:v>
                </c:pt>
                <c:pt idx="31">
                  <c:v>3328</c:v>
                </c:pt>
                <c:pt idx="32">
                  <c:v>2784</c:v>
                </c:pt>
                <c:pt idx="33">
                  <c:v>3012</c:v>
                </c:pt>
                <c:pt idx="34">
                  <c:v>3071</c:v>
                </c:pt>
                <c:pt idx="35">
                  <c:v>3556</c:v>
                </c:pt>
                <c:pt idx="36">
                  <c:v>2749</c:v>
                </c:pt>
                <c:pt idx="37">
                  <c:v>3083</c:v>
                </c:pt>
                <c:pt idx="38">
                  <c:v>3216</c:v>
                </c:pt>
                <c:pt idx="39">
                  <c:v>3330</c:v>
                </c:pt>
                <c:pt idx="40">
                  <c:v>3321</c:v>
                </c:pt>
                <c:pt idx="41">
                  <c:v>2938</c:v>
                </c:pt>
                <c:pt idx="42">
                  <c:v>2853</c:v>
                </c:pt>
                <c:pt idx="43">
                  <c:v>2728</c:v>
                </c:pt>
                <c:pt idx="44">
                  <c:v>3532</c:v>
                </c:pt>
                <c:pt idx="45">
                  <c:v>2855</c:v>
                </c:pt>
                <c:pt idx="46">
                  <c:v>2459</c:v>
                </c:pt>
                <c:pt idx="47">
                  <c:v>2588</c:v>
                </c:pt>
                <c:pt idx="48">
                  <c:v>2141</c:v>
                </c:pt>
                <c:pt idx="49">
                  <c:v>2464</c:v>
                </c:pt>
                <c:pt idx="50">
                  <c:v>2009</c:v>
                </c:pt>
                <c:pt idx="51">
                  <c:v>2248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C17B-4D2A-8766-E658627B1238}"/>
            </c:ext>
          </c:extLst>
        </c:ser>
        <c:ser>
          <c:idx val="2"/>
          <c:order val="2"/>
          <c:tx>
            <c:strRef>
              <c:f>ACE!$D$1</c:f>
              <c:strCache>
                <c:ptCount val="1"/>
                <c:pt idx="0">
                  <c:v>2021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dLbls>
            <c:dLbl>
              <c:idx val="50"/>
              <c:layout>
                <c:manualLayout>
                  <c:x val="-8.611111111111111E-2"/>
                  <c:y val="-0.13425925925925927"/>
                </c:manualLayout>
              </c:layout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C17B-4D2A-8766-E658627B123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ACE!$A$2:$A$53</c:f>
              <c:strCache>
                <c:ptCount val="52"/>
                <c:pt idx="0">
                  <c:v>Week 1</c:v>
                </c:pt>
                <c:pt idx="1">
                  <c:v>Week 2</c:v>
                </c:pt>
                <c:pt idx="2">
                  <c:v>Week 3</c:v>
                </c:pt>
                <c:pt idx="3">
                  <c:v>Week 4</c:v>
                </c:pt>
                <c:pt idx="4">
                  <c:v>Week 5</c:v>
                </c:pt>
                <c:pt idx="5">
                  <c:v>Week 6</c:v>
                </c:pt>
                <c:pt idx="6">
                  <c:v>Week 7</c:v>
                </c:pt>
                <c:pt idx="7">
                  <c:v>Week 8</c:v>
                </c:pt>
                <c:pt idx="8">
                  <c:v>Week 9</c:v>
                </c:pt>
                <c:pt idx="9">
                  <c:v>Week 10</c:v>
                </c:pt>
                <c:pt idx="10">
                  <c:v>Week 11</c:v>
                </c:pt>
                <c:pt idx="11">
                  <c:v>Week 12</c:v>
                </c:pt>
                <c:pt idx="12">
                  <c:v>Week 13</c:v>
                </c:pt>
                <c:pt idx="13">
                  <c:v>Week 14</c:v>
                </c:pt>
                <c:pt idx="14">
                  <c:v>Week 15</c:v>
                </c:pt>
                <c:pt idx="15">
                  <c:v>Week 16</c:v>
                </c:pt>
                <c:pt idx="16">
                  <c:v>Week 17</c:v>
                </c:pt>
                <c:pt idx="17">
                  <c:v>Week 18</c:v>
                </c:pt>
                <c:pt idx="18">
                  <c:v>Week 19</c:v>
                </c:pt>
                <c:pt idx="19">
                  <c:v>Week 20</c:v>
                </c:pt>
                <c:pt idx="20">
                  <c:v>Week 21</c:v>
                </c:pt>
                <c:pt idx="21">
                  <c:v>Week 22</c:v>
                </c:pt>
                <c:pt idx="22">
                  <c:v>Week 23</c:v>
                </c:pt>
                <c:pt idx="23">
                  <c:v>Week 24</c:v>
                </c:pt>
                <c:pt idx="24">
                  <c:v>Week 25</c:v>
                </c:pt>
                <c:pt idx="25">
                  <c:v>Week 26</c:v>
                </c:pt>
                <c:pt idx="26">
                  <c:v>Week 27</c:v>
                </c:pt>
                <c:pt idx="27">
                  <c:v>Week 28</c:v>
                </c:pt>
                <c:pt idx="28">
                  <c:v>Week 29</c:v>
                </c:pt>
                <c:pt idx="29">
                  <c:v>Week 30</c:v>
                </c:pt>
                <c:pt idx="30">
                  <c:v>Week 31</c:v>
                </c:pt>
                <c:pt idx="31">
                  <c:v>Week 32</c:v>
                </c:pt>
                <c:pt idx="32">
                  <c:v>Week 33</c:v>
                </c:pt>
                <c:pt idx="33">
                  <c:v>Week 34</c:v>
                </c:pt>
                <c:pt idx="34">
                  <c:v>Week 35</c:v>
                </c:pt>
                <c:pt idx="35">
                  <c:v>Week 36</c:v>
                </c:pt>
                <c:pt idx="36">
                  <c:v>Week 37</c:v>
                </c:pt>
                <c:pt idx="37">
                  <c:v>Week 38</c:v>
                </c:pt>
                <c:pt idx="38">
                  <c:v>Week 39</c:v>
                </c:pt>
                <c:pt idx="39">
                  <c:v>Week 40</c:v>
                </c:pt>
                <c:pt idx="40">
                  <c:v>Week 41</c:v>
                </c:pt>
                <c:pt idx="41">
                  <c:v>Week 42</c:v>
                </c:pt>
                <c:pt idx="42">
                  <c:v>Week 43</c:v>
                </c:pt>
                <c:pt idx="43">
                  <c:v>Week 44</c:v>
                </c:pt>
                <c:pt idx="44">
                  <c:v>Week 45</c:v>
                </c:pt>
                <c:pt idx="45">
                  <c:v>Week 46</c:v>
                </c:pt>
                <c:pt idx="46">
                  <c:v>Week 47</c:v>
                </c:pt>
                <c:pt idx="47">
                  <c:v>Week 48</c:v>
                </c:pt>
                <c:pt idx="48">
                  <c:v>Week 49</c:v>
                </c:pt>
                <c:pt idx="49">
                  <c:v>Week 50</c:v>
                </c:pt>
                <c:pt idx="50">
                  <c:v>Week 51</c:v>
                </c:pt>
                <c:pt idx="51">
                  <c:v>Week 52</c:v>
                </c:pt>
              </c:strCache>
            </c:strRef>
          </c:cat>
          <c:val>
            <c:numRef>
              <c:f>ACE!$D$2:$D$53</c:f>
              <c:numCache>
                <c:formatCode>#,##0</c:formatCode>
                <c:ptCount val="52"/>
                <c:pt idx="0">
                  <c:v>1943</c:v>
                </c:pt>
                <c:pt idx="1">
                  <c:v>2610</c:v>
                </c:pt>
                <c:pt idx="2">
                  <c:v>2107</c:v>
                </c:pt>
                <c:pt idx="3">
                  <c:v>3389</c:v>
                </c:pt>
                <c:pt idx="4">
                  <c:v>2250</c:v>
                </c:pt>
                <c:pt idx="5">
                  <c:v>2856</c:v>
                </c:pt>
                <c:pt idx="6">
                  <c:v>3118</c:v>
                </c:pt>
                <c:pt idx="7">
                  <c:v>2760</c:v>
                </c:pt>
                <c:pt idx="8">
                  <c:v>2809</c:v>
                </c:pt>
                <c:pt idx="9">
                  <c:v>2740</c:v>
                </c:pt>
                <c:pt idx="10">
                  <c:v>2367</c:v>
                </c:pt>
                <c:pt idx="11">
                  <c:v>3638</c:v>
                </c:pt>
                <c:pt idx="12">
                  <c:v>3996</c:v>
                </c:pt>
                <c:pt idx="13">
                  <c:v>3122</c:v>
                </c:pt>
                <c:pt idx="14">
                  <c:v>3213</c:v>
                </c:pt>
                <c:pt idx="15">
                  <c:v>3111</c:v>
                </c:pt>
                <c:pt idx="16">
                  <c:v>3383</c:v>
                </c:pt>
                <c:pt idx="17">
                  <c:v>3223</c:v>
                </c:pt>
                <c:pt idx="18">
                  <c:v>3273</c:v>
                </c:pt>
                <c:pt idx="19">
                  <c:v>3334</c:v>
                </c:pt>
                <c:pt idx="20">
                  <c:v>3968</c:v>
                </c:pt>
                <c:pt idx="21">
                  <c:v>4206</c:v>
                </c:pt>
                <c:pt idx="22">
                  <c:v>4075</c:v>
                </c:pt>
                <c:pt idx="23">
                  <c:v>4937</c:v>
                </c:pt>
                <c:pt idx="24">
                  <c:v>4457</c:v>
                </c:pt>
                <c:pt idx="25">
                  <c:v>4042</c:v>
                </c:pt>
                <c:pt idx="26">
                  <c:v>4802</c:v>
                </c:pt>
                <c:pt idx="27">
                  <c:v>4578</c:v>
                </c:pt>
                <c:pt idx="28">
                  <c:v>4598</c:v>
                </c:pt>
                <c:pt idx="29">
                  <c:v>4711</c:v>
                </c:pt>
                <c:pt idx="30">
                  <c:v>4658</c:v>
                </c:pt>
                <c:pt idx="31">
                  <c:v>5367</c:v>
                </c:pt>
                <c:pt idx="32">
                  <c:v>5840</c:v>
                </c:pt>
                <c:pt idx="33">
                  <c:v>5527</c:v>
                </c:pt>
                <c:pt idx="34">
                  <c:v>6451</c:v>
                </c:pt>
                <c:pt idx="35">
                  <c:v>5815</c:v>
                </c:pt>
                <c:pt idx="36">
                  <c:v>5858</c:v>
                </c:pt>
                <c:pt idx="37">
                  <c:v>5956</c:v>
                </c:pt>
                <c:pt idx="38">
                  <c:v>5737</c:v>
                </c:pt>
                <c:pt idx="39">
                  <c:v>6031</c:v>
                </c:pt>
                <c:pt idx="40">
                  <c:v>6538</c:v>
                </c:pt>
                <c:pt idx="41">
                  <c:v>6302</c:v>
                </c:pt>
                <c:pt idx="42">
                  <c:v>5718</c:v>
                </c:pt>
                <c:pt idx="43">
                  <c:v>5953</c:v>
                </c:pt>
                <c:pt idx="44">
                  <c:v>6494</c:v>
                </c:pt>
                <c:pt idx="45">
                  <c:v>5952</c:v>
                </c:pt>
                <c:pt idx="46">
                  <c:v>5031</c:v>
                </c:pt>
                <c:pt idx="47">
                  <c:v>5674</c:v>
                </c:pt>
                <c:pt idx="48">
                  <c:v>5200</c:v>
                </c:pt>
                <c:pt idx="49">
                  <c:v>5422</c:v>
                </c:pt>
                <c:pt idx="50">
                  <c:v>4421</c:v>
                </c:pt>
                <c:pt idx="51">
                  <c:v>4400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C17B-4D2A-8766-E658627B1238}"/>
            </c:ext>
          </c:extLst>
        </c:ser>
        <c:ser>
          <c:idx val="3"/>
          <c:order val="3"/>
          <c:tx>
            <c:strRef>
              <c:f>ACE!$E$1</c:f>
              <c:strCache>
                <c:ptCount val="1"/>
                <c:pt idx="0">
                  <c:v>2022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dLbls>
            <c:dLbl>
              <c:idx val="42"/>
              <c:layout>
                <c:manualLayout>
                  <c:x val="-0.15833333333333344"/>
                  <c:y val="-0.1388888888888889"/>
                </c:manualLayout>
              </c:layout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C17B-4D2A-8766-E658627B123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ACE!$A$2:$A$53</c:f>
              <c:strCache>
                <c:ptCount val="52"/>
                <c:pt idx="0">
                  <c:v>Week 1</c:v>
                </c:pt>
                <c:pt idx="1">
                  <c:v>Week 2</c:v>
                </c:pt>
                <c:pt idx="2">
                  <c:v>Week 3</c:v>
                </c:pt>
                <c:pt idx="3">
                  <c:v>Week 4</c:v>
                </c:pt>
                <c:pt idx="4">
                  <c:v>Week 5</c:v>
                </c:pt>
                <c:pt idx="5">
                  <c:v>Week 6</c:v>
                </c:pt>
                <c:pt idx="6">
                  <c:v>Week 7</c:v>
                </c:pt>
                <c:pt idx="7">
                  <c:v>Week 8</c:v>
                </c:pt>
                <c:pt idx="8">
                  <c:v>Week 9</c:v>
                </c:pt>
                <c:pt idx="9">
                  <c:v>Week 10</c:v>
                </c:pt>
                <c:pt idx="10">
                  <c:v>Week 11</c:v>
                </c:pt>
                <c:pt idx="11">
                  <c:v>Week 12</c:v>
                </c:pt>
                <c:pt idx="12">
                  <c:v>Week 13</c:v>
                </c:pt>
                <c:pt idx="13">
                  <c:v>Week 14</c:v>
                </c:pt>
                <c:pt idx="14">
                  <c:v>Week 15</c:v>
                </c:pt>
                <c:pt idx="15">
                  <c:v>Week 16</c:v>
                </c:pt>
                <c:pt idx="16">
                  <c:v>Week 17</c:v>
                </c:pt>
                <c:pt idx="17">
                  <c:v>Week 18</c:v>
                </c:pt>
                <c:pt idx="18">
                  <c:v>Week 19</c:v>
                </c:pt>
                <c:pt idx="19">
                  <c:v>Week 20</c:v>
                </c:pt>
                <c:pt idx="20">
                  <c:v>Week 21</c:v>
                </c:pt>
                <c:pt idx="21">
                  <c:v>Week 22</c:v>
                </c:pt>
                <c:pt idx="22">
                  <c:v>Week 23</c:v>
                </c:pt>
                <c:pt idx="23">
                  <c:v>Week 24</c:v>
                </c:pt>
                <c:pt idx="24">
                  <c:v>Week 25</c:v>
                </c:pt>
                <c:pt idx="25">
                  <c:v>Week 26</c:v>
                </c:pt>
                <c:pt idx="26">
                  <c:v>Week 27</c:v>
                </c:pt>
                <c:pt idx="27">
                  <c:v>Week 28</c:v>
                </c:pt>
                <c:pt idx="28">
                  <c:v>Week 29</c:v>
                </c:pt>
                <c:pt idx="29">
                  <c:v>Week 30</c:v>
                </c:pt>
                <c:pt idx="30">
                  <c:v>Week 31</c:v>
                </c:pt>
                <c:pt idx="31">
                  <c:v>Week 32</c:v>
                </c:pt>
                <c:pt idx="32">
                  <c:v>Week 33</c:v>
                </c:pt>
                <c:pt idx="33">
                  <c:v>Week 34</c:v>
                </c:pt>
                <c:pt idx="34">
                  <c:v>Week 35</c:v>
                </c:pt>
                <c:pt idx="35">
                  <c:v>Week 36</c:v>
                </c:pt>
                <c:pt idx="36">
                  <c:v>Week 37</c:v>
                </c:pt>
                <c:pt idx="37">
                  <c:v>Week 38</c:v>
                </c:pt>
                <c:pt idx="38">
                  <c:v>Week 39</c:v>
                </c:pt>
                <c:pt idx="39">
                  <c:v>Week 40</c:v>
                </c:pt>
                <c:pt idx="40">
                  <c:v>Week 41</c:v>
                </c:pt>
                <c:pt idx="41">
                  <c:v>Week 42</c:v>
                </c:pt>
                <c:pt idx="42">
                  <c:v>Week 43</c:v>
                </c:pt>
                <c:pt idx="43">
                  <c:v>Week 44</c:v>
                </c:pt>
                <c:pt idx="44">
                  <c:v>Week 45</c:v>
                </c:pt>
                <c:pt idx="45">
                  <c:v>Week 46</c:v>
                </c:pt>
                <c:pt idx="46">
                  <c:v>Week 47</c:v>
                </c:pt>
                <c:pt idx="47">
                  <c:v>Week 48</c:v>
                </c:pt>
                <c:pt idx="48">
                  <c:v>Week 49</c:v>
                </c:pt>
                <c:pt idx="49">
                  <c:v>Week 50</c:v>
                </c:pt>
                <c:pt idx="50">
                  <c:v>Week 51</c:v>
                </c:pt>
                <c:pt idx="51">
                  <c:v>Week 52</c:v>
                </c:pt>
              </c:strCache>
            </c:strRef>
          </c:cat>
          <c:val>
            <c:numRef>
              <c:f>ACE!$E$2:$E$53</c:f>
              <c:numCache>
                <c:formatCode>#,##0</c:formatCode>
                <c:ptCount val="52"/>
                <c:pt idx="0">
                  <c:v>5082</c:v>
                </c:pt>
                <c:pt idx="1">
                  <c:v>4703</c:v>
                </c:pt>
                <c:pt idx="2">
                  <c:v>5361</c:v>
                </c:pt>
                <c:pt idx="3">
                  <c:v>4985</c:v>
                </c:pt>
                <c:pt idx="4">
                  <c:v>4783</c:v>
                </c:pt>
                <c:pt idx="5">
                  <c:v>5239</c:v>
                </c:pt>
                <c:pt idx="6">
                  <c:v>6352</c:v>
                </c:pt>
                <c:pt idx="7">
                  <c:v>6155</c:v>
                </c:pt>
                <c:pt idx="8">
                  <c:v>7152</c:v>
                </c:pt>
                <c:pt idx="9">
                  <c:v>7033</c:v>
                </c:pt>
                <c:pt idx="10">
                  <c:v>7143</c:v>
                </c:pt>
                <c:pt idx="11">
                  <c:v>7266</c:v>
                </c:pt>
                <c:pt idx="12">
                  <c:v>7306</c:v>
                </c:pt>
                <c:pt idx="13">
                  <c:v>8290</c:v>
                </c:pt>
                <c:pt idx="14">
                  <c:v>7931</c:v>
                </c:pt>
                <c:pt idx="15">
                  <c:v>6330</c:v>
                </c:pt>
                <c:pt idx="16">
                  <c:v>6288</c:v>
                </c:pt>
                <c:pt idx="17">
                  <c:v>7671</c:v>
                </c:pt>
                <c:pt idx="18">
                  <c:v>7805</c:v>
                </c:pt>
                <c:pt idx="19">
                  <c:v>8565</c:v>
                </c:pt>
                <c:pt idx="20">
                  <c:v>8511</c:v>
                </c:pt>
                <c:pt idx="21">
                  <c:v>6982</c:v>
                </c:pt>
                <c:pt idx="22">
                  <c:v>7330</c:v>
                </c:pt>
                <c:pt idx="23">
                  <c:v>8328</c:v>
                </c:pt>
                <c:pt idx="24">
                  <c:v>7937</c:v>
                </c:pt>
                <c:pt idx="25">
                  <c:v>8571</c:v>
                </c:pt>
                <c:pt idx="26">
                  <c:v>9952</c:v>
                </c:pt>
                <c:pt idx="27">
                  <c:v>8198</c:v>
                </c:pt>
                <c:pt idx="28">
                  <c:v>8525</c:v>
                </c:pt>
                <c:pt idx="29">
                  <c:v>8246</c:v>
                </c:pt>
                <c:pt idx="30">
                  <c:v>8580</c:v>
                </c:pt>
                <c:pt idx="31">
                  <c:v>8636</c:v>
                </c:pt>
                <c:pt idx="32">
                  <c:v>8604</c:v>
                </c:pt>
                <c:pt idx="33">
                  <c:v>9688</c:v>
                </c:pt>
                <c:pt idx="34">
                  <c:v>9228</c:v>
                </c:pt>
                <c:pt idx="35">
                  <c:v>9177</c:v>
                </c:pt>
                <c:pt idx="36">
                  <c:v>9974</c:v>
                </c:pt>
                <c:pt idx="37">
                  <c:v>10246</c:v>
                </c:pt>
                <c:pt idx="38">
                  <c:v>9637</c:v>
                </c:pt>
                <c:pt idx="39">
                  <c:v>10107</c:v>
                </c:pt>
                <c:pt idx="40">
                  <c:v>9605</c:v>
                </c:pt>
                <c:pt idx="41">
                  <c:v>9027</c:v>
                </c:pt>
                <c:pt idx="42">
                  <c:v>9414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7-C17B-4D2A-8766-E658627B123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382303647"/>
        <c:axId val="1382292415"/>
      </c:lineChart>
      <c:catAx>
        <c:axId val="138230364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82292415"/>
        <c:crosses val="autoZero"/>
        <c:auto val="1"/>
        <c:lblAlgn val="ctr"/>
        <c:lblOffset val="100"/>
        <c:noMultiLvlLbl val="0"/>
      </c:catAx>
      <c:valAx>
        <c:axId val="138229241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8230364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>
      <a:noFill/>
    </a:ln>
    <a:effectLst/>
  </c:spPr>
  <c:txPr>
    <a:bodyPr/>
    <a:lstStyle/>
    <a:p>
      <a:pPr>
        <a:defRPr sz="1100"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6000187661382848E-2"/>
          <c:y val="1.7457350807285162E-2"/>
          <c:w val="0.90316642951652271"/>
          <c:h val="0.96508529838542967"/>
        </c:manualLayout>
      </c:layout>
      <c:lineChart>
        <c:grouping val="standard"/>
        <c:varyColors val="0"/>
        <c:ser>
          <c:idx val="0"/>
          <c:order val="0"/>
          <c:tx>
            <c:strRef>
              <c:f>Sheet4!$L$3</c:f>
              <c:strCache>
                <c:ptCount val="1"/>
                <c:pt idx="0">
                  <c:v>Sacramento--Roseville--Arden-Arcade, CA Metropolitan Statistical Area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dLbl>
              <c:idx val="126"/>
              <c:layout>
                <c:manualLayout>
                  <c:x val="-6.9880955680991258E-2"/>
                  <c:y val="-7.2443330690162344E-2"/>
                </c:manualLayout>
              </c:layout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45391239301298841"/>
                      <c:h val="5.8037588286055569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0-7471-4C9F-A0B9-73A3460C738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Sheet4!$A$4:$A$131</c:f>
              <c:strCache>
                <c:ptCount val="128"/>
                <c:pt idx="0">
                  <c:v> 1990:1</c:v>
                </c:pt>
                <c:pt idx="1">
                  <c:v> 1990:2</c:v>
                </c:pt>
                <c:pt idx="2">
                  <c:v> 1990:3</c:v>
                </c:pt>
                <c:pt idx="3">
                  <c:v> 1990:4</c:v>
                </c:pt>
                <c:pt idx="4">
                  <c:v> 1991:1</c:v>
                </c:pt>
                <c:pt idx="5">
                  <c:v> 1991:2</c:v>
                </c:pt>
                <c:pt idx="6">
                  <c:v> 1991:3</c:v>
                </c:pt>
                <c:pt idx="7">
                  <c:v> 1991:4</c:v>
                </c:pt>
                <c:pt idx="8">
                  <c:v> 1992:1</c:v>
                </c:pt>
                <c:pt idx="9">
                  <c:v> 1992:2</c:v>
                </c:pt>
                <c:pt idx="10">
                  <c:v> 1992:3</c:v>
                </c:pt>
                <c:pt idx="11">
                  <c:v> 1992:4</c:v>
                </c:pt>
                <c:pt idx="12">
                  <c:v> 1993:1</c:v>
                </c:pt>
                <c:pt idx="13">
                  <c:v> 1993:2</c:v>
                </c:pt>
                <c:pt idx="14">
                  <c:v> 1993:3</c:v>
                </c:pt>
                <c:pt idx="15">
                  <c:v> 1993:4</c:v>
                </c:pt>
                <c:pt idx="16">
                  <c:v> 1994:1</c:v>
                </c:pt>
                <c:pt idx="17">
                  <c:v> 1994:2</c:v>
                </c:pt>
                <c:pt idx="18">
                  <c:v> 1994:3</c:v>
                </c:pt>
                <c:pt idx="19">
                  <c:v> 1994:4</c:v>
                </c:pt>
                <c:pt idx="20">
                  <c:v> 1995:1</c:v>
                </c:pt>
                <c:pt idx="21">
                  <c:v> 1995:2</c:v>
                </c:pt>
                <c:pt idx="22">
                  <c:v> 1995:3</c:v>
                </c:pt>
                <c:pt idx="23">
                  <c:v> 1995:4</c:v>
                </c:pt>
                <c:pt idx="24">
                  <c:v> 1996:1</c:v>
                </c:pt>
                <c:pt idx="25">
                  <c:v> 1996:2</c:v>
                </c:pt>
                <c:pt idx="26">
                  <c:v> 1996:3</c:v>
                </c:pt>
                <c:pt idx="27">
                  <c:v> 1996:4</c:v>
                </c:pt>
                <c:pt idx="28">
                  <c:v> 1997:1</c:v>
                </c:pt>
                <c:pt idx="29">
                  <c:v> 1997:2</c:v>
                </c:pt>
                <c:pt idx="30">
                  <c:v> 1997:3</c:v>
                </c:pt>
                <c:pt idx="31">
                  <c:v> 1997:4</c:v>
                </c:pt>
                <c:pt idx="32">
                  <c:v> 1998:1</c:v>
                </c:pt>
                <c:pt idx="33">
                  <c:v> 1998:2</c:v>
                </c:pt>
                <c:pt idx="34">
                  <c:v> 1998:3</c:v>
                </c:pt>
                <c:pt idx="35">
                  <c:v> 1998:4</c:v>
                </c:pt>
                <c:pt idx="36">
                  <c:v> 1999:1</c:v>
                </c:pt>
                <c:pt idx="37">
                  <c:v> 1999:2</c:v>
                </c:pt>
                <c:pt idx="38">
                  <c:v> 1999:3</c:v>
                </c:pt>
                <c:pt idx="39">
                  <c:v> 1999:4</c:v>
                </c:pt>
                <c:pt idx="40">
                  <c:v> 2000:1</c:v>
                </c:pt>
                <c:pt idx="41">
                  <c:v> 2000:2</c:v>
                </c:pt>
                <c:pt idx="42">
                  <c:v> 2000:3</c:v>
                </c:pt>
                <c:pt idx="43">
                  <c:v> 2000:4</c:v>
                </c:pt>
                <c:pt idx="44">
                  <c:v> 2001:1</c:v>
                </c:pt>
                <c:pt idx="45">
                  <c:v> 2001:2</c:v>
                </c:pt>
                <c:pt idx="46">
                  <c:v> 2001:3</c:v>
                </c:pt>
                <c:pt idx="47">
                  <c:v> 2001:4</c:v>
                </c:pt>
                <c:pt idx="48">
                  <c:v> 2002:1</c:v>
                </c:pt>
                <c:pt idx="49">
                  <c:v> 2002:2</c:v>
                </c:pt>
                <c:pt idx="50">
                  <c:v> 2002:3</c:v>
                </c:pt>
                <c:pt idx="51">
                  <c:v> 2002:4</c:v>
                </c:pt>
                <c:pt idx="52">
                  <c:v> 2003:1</c:v>
                </c:pt>
                <c:pt idx="53">
                  <c:v> 2003:2</c:v>
                </c:pt>
                <c:pt idx="54">
                  <c:v> 2003:3</c:v>
                </c:pt>
                <c:pt idx="55">
                  <c:v> 2003:4</c:v>
                </c:pt>
                <c:pt idx="56">
                  <c:v> 2004:1</c:v>
                </c:pt>
                <c:pt idx="57">
                  <c:v> 2004:2</c:v>
                </c:pt>
                <c:pt idx="58">
                  <c:v> 2004:3</c:v>
                </c:pt>
                <c:pt idx="59">
                  <c:v> 2004:4</c:v>
                </c:pt>
                <c:pt idx="60">
                  <c:v> 2005:1</c:v>
                </c:pt>
                <c:pt idx="61">
                  <c:v> 2005:2</c:v>
                </c:pt>
                <c:pt idx="62">
                  <c:v> 2005:3</c:v>
                </c:pt>
                <c:pt idx="63">
                  <c:v> 2005:4</c:v>
                </c:pt>
                <c:pt idx="64">
                  <c:v> 2006:1</c:v>
                </c:pt>
                <c:pt idx="65">
                  <c:v> 2006:2</c:v>
                </c:pt>
                <c:pt idx="66">
                  <c:v> 2006:3</c:v>
                </c:pt>
                <c:pt idx="67">
                  <c:v> 2006:4</c:v>
                </c:pt>
                <c:pt idx="68">
                  <c:v> 2007:1</c:v>
                </c:pt>
                <c:pt idx="69">
                  <c:v> 2007:2</c:v>
                </c:pt>
                <c:pt idx="70">
                  <c:v> 2007:3</c:v>
                </c:pt>
                <c:pt idx="71">
                  <c:v> 2007:4</c:v>
                </c:pt>
                <c:pt idx="72">
                  <c:v> 2008:1</c:v>
                </c:pt>
                <c:pt idx="73">
                  <c:v> 2008:2</c:v>
                </c:pt>
                <c:pt idx="74">
                  <c:v> 2008:3</c:v>
                </c:pt>
                <c:pt idx="75">
                  <c:v> 2008:4</c:v>
                </c:pt>
                <c:pt idx="76">
                  <c:v> 2009:1</c:v>
                </c:pt>
                <c:pt idx="77">
                  <c:v> 2009:2</c:v>
                </c:pt>
                <c:pt idx="78">
                  <c:v> 2009:3</c:v>
                </c:pt>
                <c:pt idx="79">
                  <c:v> 2009:4</c:v>
                </c:pt>
                <c:pt idx="80">
                  <c:v> 2010:1</c:v>
                </c:pt>
                <c:pt idx="81">
                  <c:v> 2010:2</c:v>
                </c:pt>
                <c:pt idx="82">
                  <c:v> 2010:3</c:v>
                </c:pt>
                <c:pt idx="83">
                  <c:v> 2010:4</c:v>
                </c:pt>
                <c:pt idx="84">
                  <c:v> 2011:1</c:v>
                </c:pt>
                <c:pt idx="85">
                  <c:v> 2011:2</c:v>
                </c:pt>
                <c:pt idx="86">
                  <c:v> 2011:3</c:v>
                </c:pt>
                <c:pt idx="87">
                  <c:v> 2011:4</c:v>
                </c:pt>
                <c:pt idx="88">
                  <c:v> 2012:1</c:v>
                </c:pt>
                <c:pt idx="89">
                  <c:v> 2012:2</c:v>
                </c:pt>
                <c:pt idx="90">
                  <c:v> 2012:3</c:v>
                </c:pt>
                <c:pt idx="91">
                  <c:v> 2012:4</c:v>
                </c:pt>
                <c:pt idx="92">
                  <c:v> 2013:1</c:v>
                </c:pt>
                <c:pt idx="93">
                  <c:v> 2013:2</c:v>
                </c:pt>
                <c:pt idx="94">
                  <c:v> 2013:3</c:v>
                </c:pt>
                <c:pt idx="95">
                  <c:v> 2013:4</c:v>
                </c:pt>
                <c:pt idx="96">
                  <c:v> 2014:1</c:v>
                </c:pt>
                <c:pt idx="97">
                  <c:v> 2014:2</c:v>
                </c:pt>
                <c:pt idx="98">
                  <c:v> 2014:3</c:v>
                </c:pt>
                <c:pt idx="99">
                  <c:v> 2014:4</c:v>
                </c:pt>
                <c:pt idx="100">
                  <c:v> 2015:1</c:v>
                </c:pt>
                <c:pt idx="101">
                  <c:v> 2015:2</c:v>
                </c:pt>
                <c:pt idx="102">
                  <c:v> 2015:3</c:v>
                </c:pt>
                <c:pt idx="103">
                  <c:v> 2015:4</c:v>
                </c:pt>
                <c:pt idx="104">
                  <c:v> 2016:1</c:v>
                </c:pt>
                <c:pt idx="105">
                  <c:v> 2016:2</c:v>
                </c:pt>
                <c:pt idx="106">
                  <c:v> 2016:3</c:v>
                </c:pt>
                <c:pt idx="107">
                  <c:v> 2016:4</c:v>
                </c:pt>
                <c:pt idx="108">
                  <c:v> 2017:1</c:v>
                </c:pt>
                <c:pt idx="109">
                  <c:v> 2017:2</c:v>
                </c:pt>
                <c:pt idx="110">
                  <c:v> 2017:3</c:v>
                </c:pt>
                <c:pt idx="111">
                  <c:v> 2017:4</c:v>
                </c:pt>
                <c:pt idx="112">
                  <c:v> 2018:1</c:v>
                </c:pt>
                <c:pt idx="113">
                  <c:v> 2018:2</c:v>
                </c:pt>
                <c:pt idx="114">
                  <c:v> 2018:3</c:v>
                </c:pt>
                <c:pt idx="115">
                  <c:v> 2018:4</c:v>
                </c:pt>
                <c:pt idx="116">
                  <c:v> 2019:1</c:v>
                </c:pt>
                <c:pt idx="117">
                  <c:v> 2019:2</c:v>
                </c:pt>
                <c:pt idx="118">
                  <c:v> 2019:3</c:v>
                </c:pt>
                <c:pt idx="119">
                  <c:v> 2019:4</c:v>
                </c:pt>
                <c:pt idx="120">
                  <c:v> 2020:1</c:v>
                </c:pt>
                <c:pt idx="121">
                  <c:v> 2020:2</c:v>
                </c:pt>
                <c:pt idx="122">
                  <c:v> 2020:3</c:v>
                </c:pt>
                <c:pt idx="123">
                  <c:v> 2020:4</c:v>
                </c:pt>
                <c:pt idx="124">
                  <c:v> 2021:1</c:v>
                </c:pt>
                <c:pt idx="125">
                  <c:v> 2021:2</c:v>
                </c:pt>
                <c:pt idx="126">
                  <c:v> 2021:3</c:v>
                </c:pt>
                <c:pt idx="127">
                  <c:v> 2021:4</c:v>
                </c:pt>
              </c:strCache>
            </c:strRef>
          </c:cat>
          <c:val>
            <c:numRef>
              <c:f>Sheet4!$L$4:$L$131</c:f>
              <c:numCache>
                <c:formatCode>0%</c:formatCode>
                <c:ptCount val="128"/>
                <c:pt idx="0">
                  <c:v>8.018596612160948E-3</c:v>
                </c:pt>
                <c:pt idx="1">
                  <c:v>7.2683305402980961E-3</c:v>
                </c:pt>
                <c:pt idx="2">
                  <c:v>6.6220366400753915E-3</c:v>
                </c:pt>
                <c:pt idx="3">
                  <c:v>5.84656760385359E-3</c:v>
                </c:pt>
                <c:pt idx="4">
                  <c:v>5.4006140212037174E-3</c:v>
                </c:pt>
                <c:pt idx="5">
                  <c:v>4.6069316546674495E-3</c:v>
                </c:pt>
                <c:pt idx="6">
                  <c:v>3.8243933063939052E-3</c:v>
                </c:pt>
                <c:pt idx="7">
                  <c:v>3.0885103093233491E-3</c:v>
                </c:pt>
                <c:pt idx="8">
                  <c:v>7.6082816464381211E-4</c:v>
                </c:pt>
                <c:pt idx="9">
                  <c:v>9.6360161478696517E-4</c:v>
                </c:pt>
                <c:pt idx="10">
                  <c:v>1.198834209100115E-3</c:v>
                </c:pt>
                <c:pt idx="11">
                  <c:v>1.4675488494595738E-3</c:v>
                </c:pt>
                <c:pt idx="12">
                  <c:v>3.0185441554458751E-3</c:v>
                </c:pt>
                <c:pt idx="13">
                  <c:v>2.3958726314074466E-3</c:v>
                </c:pt>
                <c:pt idx="14">
                  <c:v>1.763800341062004E-3</c:v>
                </c:pt>
                <c:pt idx="15">
                  <c:v>1.1553642763950816E-3</c:v>
                </c:pt>
                <c:pt idx="16">
                  <c:v>8.8683410926086682E-4</c:v>
                </c:pt>
                <c:pt idx="17">
                  <c:v>1.8969544823245953E-7</c:v>
                </c:pt>
                <c:pt idx="18">
                  <c:v>-8.3511608299562687E-4</c:v>
                </c:pt>
                <c:pt idx="19">
                  <c:v>-1.6436658593465673E-3</c:v>
                </c:pt>
                <c:pt idx="20">
                  <c:v>-3.4676194581979972E-3</c:v>
                </c:pt>
                <c:pt idx="21">
                  <c:v>-3.6533553222937963E-3</c:v>
                </c:pt>
                <c:pt idx="22">
                  <c:v>-3.8218232654583114E-3</c:v>
                </c:pt>
                <c:pt idx="23">
                  <c:v>-3.956106078455951E-3</c:v>
                </c:pt>
                <c:pt idx="24">
                  <c:v>-3.5834502347598476E-3</c:v>
                </c:pt>
                <c:pt idx="25">
                  <c:v>-4.16326056704864E-3</c:v>
                </c:pt>
                <c:pt idx="26">
                  <c:v>-4.6954634466887715E-3</c:v>
                </c:pt>
                <c:pt idx="27">
                  <c:v>-5.2576131116165202E-3</c:v>
                </c:pt>
                <c:pt idx="28">
                  <c:v>-6.4321424835620212E-3</c:v>
                </c:pt>
                <c:pt idx="29">
                  <c:v>-6.6338082089608561E-3</c:v>
                </c:pt>
                <c:pt idx="30">
                  <c:v>-6.7997408371708069E-3</c:v>
                </c:pt>
                <c:pt idx="31">
                  <c:v>-6.9337933489423765E-3</c:v>
                </c:pt>
                <c:pt idx="32">
                  <c:v>-7.6391372723408745E-3</c:v>
                </c:pt>
                <c:pt idx="33">
                  <c:v>-7.319120408523434E-3</c:v>
                </c:pt>
                <c:pt idx="34">
                  <c:v>-6.9799303430275444E-3</c:v>
                </c:pt>
                <c:pt idx="35">
                  <c:v>-6.6564665622626199E-3</c:v>
                </c:pt>
                <c:pt idx="36">
                  <c:v>-6.3471011664071849E-3</c:v>
                </c:pt>
                <c:pt idx="37">
                  <c:v>-6.0150874531453326E-3</c:v>
                </c:pt>
                <c:pt idx="38">
                  <c:v>-5.6902455619639806E-3</c:v>
                </c:pt>
                <c:pt idx="39">
                  <c:v>-5.3310689856291178E-3</c:v>
                </c:pt>
                <c:pt idx="40">
                  <c:v>-4.3367694074528665E-3</c:v>
                </c:pt>
                <c:pt idx="41">
                  <c:v>-4.5019109102874431E-3</c:v>
                </c:pt>
                <c:pt idx="42">
                  <c:v>-4.7641277245329483E-3</c:v>
                </c:pt>
                <c:pt idx="43">
                  <c:v>-4.842494847753738E-3</c:v>
                </c:pt>
                <c:pt idx="44">
                  <c:v>-5.3019642856914281E-3</c:v>
                </c:pt>
                <c:pt idx="45">
                  <c:v>-5.2389987564706404E-3</c:v>
                </c:pt>
                <c:pt idx="46">
                  <c:v>-5.1989932007749312E-3</c:v>
                </c:pt>
                <c:pt idx="47">
                  <c:v>-5.2030487897444062E-3</c:v>
                </c:pt>
                <c:pt idx="48">
                  <c:v>-5.820595717205581E-3</c:v>
                </c:pt>
                <c:pt idx="49">
                  <c:v>-5.6321993064609869E-3</c:v>
                </c:pt>
                <c:pt idx="50">
                  <c:v>-5.4303987838393219E-3</c:v>
                </c:pt>
                <c:pt idx="51">
                  <c:v>-5.2290350273601306E-3</c:v>
                </c:pt>
                <c:pt idx="52">
                  <c:v>-4.2872985308287041E-3</c:v>
                </c:pt>
                <c:pt idx="53">
                  <c:v>-4.8177223048504157E-3</c:v>
                </c:pt>
                <c:pt idx="54">
                  <c:v>-5.3585999158438716E-3</c:v>
                </c:pt>
                <c:pt idx="55">
                  <c:v>-5.8440534295165396E-3</c:v>
                </c:pt>
                <c:pt idx="56">
                  <c:v>-6.9441807836320944E-3</c:v>
                </c:pt>
                <c:pt idx="57">
                  <c:v>-7.2986752318599203E-3</c:v>
                </c:pt>
                <c:pt idx="58">
                  <c:v>-7.6316323146834652E-3</c:v>
                </c:pt>
                <c:pt idx="59">
                  <c:v>-8.0066137213902402E-3</c:v>
                </c:pt>
                <c:pt idx="60">
                  <c:v>-9.7314303550379375E-3</c:v>
                </c:pt>
                <c:pt idx="61">
                  <c:v>-9.3752538447837239E-3</c:v>
                </c:pt>
                <c:pt idx="62">
                  <c:v>-9.0251506585576902E-3</c:v>
                </c:pt>
                <c:pt idx="63">
                  <c:v>-8.7024556186525489E-3</c:v>
                </c:pt>
                <c:pt idx="64">
                  <c:v>-8.9621868402914254E-3</c:v>
                </c:pt>
                <c:pt idx="65">
                  <c:v>-8.5645353712769084E-3</c:v>
                </c:pt>
                <c:pt idx="66">
                  <c:v>-8.1549806996962897E-3</c:v>
                </c:pt>
                <c:pt idx="67">
                  <c:v>-7.7175132727030906E-3</c:v>
                </c:pt>
                <c:pt idx="68">
                  <c:v>-7.8143902360898639E-3</c:v>
                </c:pt>
                <c:pt idx="69">
                  <c:v>-7.4220749700366247E-3</c:v>
                </c:pt>
                <c:pt idx="70">
                  <c:v>-7.0046469896132011E-3</c:v>
                </c:pt>
                <c:pt idx="71">
                  <c:v>-6.564195367521862E-3</c:v>
                </c:pt>
                <c:pt idx="72">
                  <c:v>-6.9441107880135744E-3</c:v>
                </c:pt>
                <c:pt idx="73">
                  <c:v>-6.475611072829031E-3</c:v>
                </c:pt>
                <c:pt idx="74">
                  <c:v>-5.8847914988503121E-3</c:v>
                </c:pt>
                <c:pt idx="75">
                  <c:v>-5.2370995014437054E-3</c:v>
                </c:pt>
                <c:pt idx="76">
                  <c:v>-4.5555135467707612E-3</c:v>
                </c:pt>
                <c:pt idx="77">
                  <c:v>-3.8552984659471802E-3</c:v>
                </c:pt>
                <c:pt idx="78">
                  <c:v>-3.2002541015853001E-3</c:v>
                </c:pt>
                <c:pt idx="79">
                  <c:v>-2.5319541741443039E-3</c:v>
                </c:pt>
                <c:pt idx="80">
                  <c:v>-1.1289168955702349E-3</c:v>
                </c:pt>
                <c:pt idx="81">
                  <c:v>-8.881945923389919E-4</c:v>
                </c:pt>
                <c:pt idx="82">
                  <c:v>-6.2020278518717942E-4</c:v>
                </c:pt>
                <c:pt idx="83">
                  <c:v>-6.2198167930420996E-4</c:v>
                </c:pt>
                <c:pt idx="84">
                  <c:v>-9.1315923313853309E-4</c:v>
                </c:pt>
                <c:pt idx="85">
                  <c:v>-4.9726493321204807E-5</c:v>
                </c:pt>
                <c:pt idx="86">
                  <c:v>7.293698130679745E-4</c:v>
                </c:pt>
                <c:pt idx="87">
                  <c:v>1.65483891516358E-3</c:v>
                </c:pt>
                <c:pt idx="88">
                  <c:v>3.8069581860047108E-3</c:v>
                </c:pt>
                <c:pt idx="89">
                  <c:v>3.840030643755835E-3</c:v>
                </c:pt>
                <c:pt idx="90">
                  <c:v>3.8486794792665659E-3</c:v>
                </c:pt>
                <c:pt idx="91">
                  <c:v>3.3294666483570075E-3</c:v>
                </c:pt>
                <c:pt idx="92">
                  <c:v>4.1962914272203489E-3</c:v>
                </c:pt>
                <c:pt idx="93">
                  <c:v>4.1288936221175595E-3</c:v>
                </c:pt>
                <c:pt idx="94">
                  <c:v>4.1352433640262816E-3</c:v>
                </c:pt>
                <c:pt idx="95">
                  <c:v>3.9483868792284755E-3</c:v>
                </c:pt>
                <c:pt idx="96">
                  <c:v>2.6953723478669697E-3</c:v>
                </c:pt>
                <c:pt idx="97">
                  <c:v>3.6266603962361397E-3</c:v>
                </c:pt>
                <c:pt idx="98">
                  <c:v>4.3951115884157451E-3</c:v>
                </c:pt>
                <c:pt idx="99">
                  <c:v>5.2358436202186573E-3</c:v>
                </c:pt>
                <c:pt idx="100">
                  <c:v>6.2883635089127738E-3</c:v>
                </c:pt>
                <c:pt idx="101">
                  <c:v>6.7174343396346542E-3</c:v>
                </c:pt>
                <c:pt idx="102">
                  <c:v>7.2410683710968579E-3</c:v>
                </c:pt>
                <c:pt idx="103">
                  <c:v>7.7978136469708664E-3</c:v>
                </c:pt>
                <c:pt idx="104">
                  <c:v>7.8337246129538737E-3</c:v>
                </c:pt>
                <c:pt idx="105">
                  <c:v>8.5134405508717446E-3</c:v>
                </c:pt>
                <c:pt idx="106">
                  <c:v>9.1263806319268059E-3</c:v>
                </c:pt>
                <c:pt idx="107">
                  <c:v>9.7554613601958488E-3</c:v>
                </c:pt>
                <c:pt idx="108">
                  <c:v>1.1323383786375315E-2</c:v>
                </c:pt>
                <c:pt idx="109">
                  <c:v>1.1134260955333092E-2</c:v>
                </c:pt>
                <c:pt idx="110">
                  <c:v>1.0916622387047844E-2</c:v>
                </c:pt>
                <c:pt idx="111">
                  <c:v>1.0689107593857222E-2</c:v>
                </c:pt>
                <c:pt idx="112">
                  <c:v>1.131749795212351E-2</c:v>
                </c:pt>
                <c:pt idx="113">
                  <c:v>1.0854052126211738E-2</c:v>
                </c:pt>
                <c:pt idx="114">
                  <c:v>1.0388142661572203E-2</c:v>
                </c:pt>
                <c:pt idx="115">
                  <c:v>9.992303816226877E-3</c:v>
                </c:pt>
                <c:pt idx="116">
                  <c:v>8.7595335145430209E-3</c:v>
                </c:pt>
                <c:pt idx="117">
                  <c:v>8.8185793181498537E-3</c:v>
                </c:pt>
                <c:pt idx="118">
                  <c:v>8.9481976136869291E-3</c:v>
                </c:pt>
                <c:pt idx="119">
                  <c:v>8.8197639527049908E-3</c:v>
                </c:pt>
                <c:pt idx="120">
                  <c:v>8.8140827930125228E-3</c:v>
                </c:pt>
                <c:pt idx="121">
                  <c:v>9.678057035460293E-3</c:v>
                </c:pt>
                <c:pt idx="122">
                  <c:v>9.2461452749073424E-3</c:v>
                </c:pt>
                <c:pt idx="123">
                  <c:v>8.8602352259798383E-3</c:v>
                </c:pt>
                <c:pt idx="124">
                  <c:v>8.9877638489983015E-3</c:v>
                </c:pt>
                <c:pt idx="125">
                  <c:v>8.8590297443639169E-3</c:v>
                </c:pt>
                <c:pt idx="126">
                  <c:v>8.7100266089291493E-3</c:v>
                </c:pt>
                <c:pt idx="127">
                  <c:v>8.7510556256626213E-3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7471-4C9F-A0B9-73A3460C7381}"/>
            </c:ext>
          </c:extLst>
        </c:ser>
        <c:ser>
          <c:idx val="1"/>
          <c:order val="1"/>
          <c:tx>
            <c:strRef>
              <c:f>Sheet4!$M$3</c:f>
              <c:strCache>
                <c:ptCount val="1"/>
                <c:pt idx="0">
                  <c:v>Stockton-Lodi, CA Metropolitan Statistical Area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Lbls>
            <c:dLbl>
              <c:idx val="127"/>
              <c:layout>
                <c:manualLayout>
                  <c:x val="-5.0664191420848749E-2"/>
                  <c:y val="-2.9002585150168035E-2"/>
                </c:manualLayout>
              </c:layout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0945954052939201"/>
                      <c:h val="4.7532871561229928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2-7471-4C9F-A0B9-73A3460C738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Sheet4!$A$4:$A$131</c:f>
              <c:strCache>
                <c:ptCount val="128"/>
                <c:pt idx="0">
                  <c:v> 1990:1</c:v>
                </c:pt>
                <c:pt idx="1">
                  <c:v> 1990:2</c:v>
                </c:pt>
                <c:pt idx="2">
                  <c:v> 1990:3</c:v>
                </c:pt>
                <c:pt idx="3">
                  <c:v> 1990:4</c:v>
                </c:pt>
                <c:pt idx="4">
                  <c:v> 1991:1</c:v>
                </c:pt>
                <c:pt idx="5">
                  <c:v> 1991:2</c:v>
                </c:pt>
                <c:pt idx="6">
                  <c:v> 1991:3</c:v>
                </c:pt>
                <c:pt idx="7">
                  <c:v> 1991:4</c:v>
                </c:pt>
                <c:pt idx="8">
                  <c:v> 1992:1</c:v>
                </c:pt>
                <c:pt idx="9">
                  <c:v> 1992:2</c:v>
                </c:pt>
                <c:pt idx="10">
                  <c:v> 1992:3</c:v>
                </c:pt>
                <c:pt idx="11">
                  <c:v> 1992:4</c:v>
                </c:pt>
                <c:pt idx="12">
                  <c:v> 1993:1</c:v>
                </c:pt>
                <c:pt idx="13">
                  <c:v> 1993:2</c:v>
                </c:pt>
                <c:pt idx="14">
                  <c:v> 1993:3</c:v>
                </c:pt>
                <c:pt idx="15">
                  <c:v> 1993:4</c:v>
                </c:pt>
                <c:pt idx="16">
                  <c:v> 1994:1</c:v>
                </c:pt>
                <c:pt idx="17">
                  <c:v> 1994:2</c:v>
                </c:pt>
                <c:pt idx="18">
                  <c:v> 1994:3</c:v>
                </c:pt>
                <c:pt idx="19">
                  <c:v> 1994:4</c:v>
                </c:pt>
                <c:pt idx="20">
                  <c:v> 1995:1</c:v>
                </c:pt>
                <c:pt idx="21">
                  <c:v> 1995:2</c:v>
                </c:pt>
                <c:pt idx="22">
                  <c:v> 1995:3</c:v>
                </c:pt>
                <c:pt idx="23">
                  <c:v> 1995:4</c:v>
                </c:pt>
                <c:pt idx="24">
                  <c:v> 1996:1</c:v>
                </c:pt>
                <c:pt idx="25">
                  <c:v> 1996:2</c:v>
                </c:pt>
                <c:pt idx="26">
                  <c:v> 1996:3</c:v>
                </c:pt>
                <c:pt idx="27">
                  <c:v> 1996:4</c:v>
                </c:pt>
                <c:pt idx="28">
                  <c:v> 1997:1</c:v>
                </c:pt>
                <c:pt idx="29">
                  <c:v> 1997:2</c:v>
                </c:pt>
                <c:pt idx="30">
                  <c:v> 1997:3</c:v>
                </c:pt>
                <c:pt idx="31">
                  <c:v> 1997:4</c:v>
                </c:pt>
                <c:pt idx="32">
                  <c:v> 1998:1</c:v>
                </c:pt>
                <c:pt idx="33">
                  <c:v> 1998:2</c:v>
                </c:pt>
                <c:pt idx="34">
                  <c:v> 1998:3</c:v>
                </c:pt>
                <c:pt idx="35">
                  <c:v> 1998:4</c:v>
                </c:pt>
                <c:pt idx="36">
                  <c:v> 1999:1</c:v>
                </c:pt>
                <c:pt idx="37">
                  <c:v> 1999:2</c:v>
                </c:pt>
                <c:pt idx="38">
                  <c:v> 1999:3</c:v>
                </c:pt>
                <c:pt idx="39">
                  <c:v> 1999:4</c:v>
                </c:pt>
                <c:pt idx="40">
                  <c:v> 2000:1</c:v>
                </c:pt>
                <c:pt idx="41">
                  <c:v> 2000:2</c:v>
                </c:pt>
                <c:pt idx="42">
                  <c:v> 2000:3</c:v>
                </c:pt>
                <c:pt idx="43">
                  <c:v> 2000:4</c:v>
                </c:pt>
                <c:pt idx="44">
                  <c:v> 2001:1</c:v>
                </c:pt>
                <c:pt idx="45">
                  <c:v> 2001:2</c:v>
                </c:pt>
                <c:pt idx="46">
                  <c:v> 2001:3</c:v>
                </c:pt>
                <c:pt idx="47">
                  <c:v> 2001:4</c:v>
                </c:pt>
                <c:pt idx="48">
                  <c:v> 2002:1</c:v>
                </c:pt>
                <c:pt idx="49">
                  <c:v> 2002:2</c:v>
                </c:pt>
                <c:pt idx="50">
                  <c:v> 2002:3</c:v>
                </c:pt>
                <c:pt idx="51">
                  <c:v> 2002:4</c:v>
                </c:pt>
                <c:pt idx="52">
                  <c:v> 2003:1</c:v>
                </c:pt>
                <c:pt idx="53">
                  <c:v> 2003:2</c:v>
                </c:pt>
                <c:pt idx="54">
                  <c:v> 2003:3</c:v>
                </c:pt>
                <c:pt idx="55">
                  <c:v> 2003:4</c:v>
                </c:pt>
                <c:pt idx="56">
                  <c:v> 2004:1</c:v>
                </c:pt>
                <c:pt idx="57">
                  <c:v> 2004:2</c:v>
                </c:pt>
                <c:pt idx="58">
                  <c:v> 2004:3</c:v>
                </c:pt>
                <c:pt idx="59">
                  <c:v> 2004:4</c:v>
                </c:pt>
                <c:pt idx="60">
                  <c:v> 2005:1</c:v>
                </c:pt>
                <c:pt idx="61">
                  <c:v> 2005:2</c:v>
                </c:pt>
                <c:pt idx="62">
                  <c:v> 2005:3</c:v>
                </c:pt>
                <c:pt idx="63">
                  <c:v> 2005:4</c:v>
                </c:pt>
                <c:pt idx="64">
                  <c:v> 2006:1</c:v>
                </c:pt>
                <c:pt idx="65">
                  <c:v> 2006:2</c:v>
                </c:pt>
                <c:pt idx="66">
                  <c:v> 2006:3</c:v>
                </c:pt>
                <c:pt idx="67">
                  <c:v> 2006:4</c:v>
                </c:pt>
                <c:pt idx="68">
                  <c:v> 2007:1</c:v>
                </c:pt>
                <c:pt idx="69">
                  <c:v> 2007:2</c:v>
                </c:pt>
                <c:pt idx="70">
                  <c:v> 2007:3</c:v>
                </c:pt>
                <c:pt idx="71">
                  <c:v> 2007:4</c:v>
                </c:pt>
                <c:pt idx="72">
                  <c:v> 2008:1</c:v>
                </c:pt>
                <c:pt idx="73">
                  <c:v> 2008:2</c:v>
                </c:pt>
                <c:pt idx="74">
                  <c:v> 2008:3</c:v>
                </c:pt>
                <c:pt idx="75">
                  <c:v> 2008:4</c:v>
                </c:pt>
                <c:pt idx="76">
                  <c:v> 2009:1</c:v>
                </c:pt>
                <c:pt idx="77">
                  <c:v> 2009:2</c:v>
                </c:pt>
                <c:pt idx="78">
                  <c:v> 2009:3</c:v>
                </c:pt>
                <c:pt idx="79">
                  <c:v> 2009:4</c:v>
                </c:pt>
                <c:pt idx="80">
                  <c:v> 2010:1</c:v>
                </c:pt>
                <c:pt idx="81">
                  <c:v> 2010:2</c:v>
                </c:pt>
                <c:pt idx="82">
                  <c:v> 2010:3</c:v>
                </c:pt>
                <c:pt idx="83">
                  <c:v> 2010:4</c:v>
                </c:pt>
                <c:pt idx="84">
                  <c:v> 2011:1</c:v>
                </c:pt>
                <c:pt idx="85">
                  <c:v> 2011:2</c:v>
                </c:pt>
                <c:pt idx="86">
                  <c:v> 2011:3</c:v>
                </c:pt>
                <c:pt idx="87">
                  <c:v> 2011:4</c:v>
                </c:pt>
                <c:pt idx="88">
                  <c:v> 2012:1</c:v>
                </c:pt>
                <c:pt idx="89">
                  <c:v> 2012:2</c:v>
                </c:pt>
                <c:pt idx="90">
                  <c:v> 2012:3</c:v>
                </c:pt>
                <c:pt idx="91">
                  <c:v> 2012:4</c:v>
                </c:pt>
                <c:pt idx="92">
                  <c:v> 2013:1</c:v>
                </c:pt>
                <c:pt idx="93">
                  <c:v> 2013:2</c:v>
                </c:pt>
                <c:pt idx="94">
                  <c:v> 2013:3</c:v>
                </c:pt>
                <c:pt idx="95">
                  <c:v> 2013:4</c:v>
                </c:pt>
                <c:pt idx="96">
                  <c:v> 2014:1</c:v>
                </c:pt>
                <c:pt idx="97">
                  <c:v> 2014:2</c:v>
                </c:pt>
                <c:pt idx="98">
                  <c:v> 2014:3</c:v>
                </c:pt>
                <c:pt idx="99">
                  <c:v> 2014:4</c:v>
                </c:pt>
                <c:pt idx="100">
                  <c:v> 2015:1</c:v>
                </c:pt>
                <c:pt idx="101">
                  <c:v> 2015:2</c:v>
                </c:pt>
                <c:pt idx="102">
                  <c:v> 2015:3</c:v>
                </c:pt>
                <c:pt idx="103">
                  <c:v> 2015:4</c:v>
                </c:pt>
                <c:pt idx="104">
                  <c:v> 2016:1</c:v>
                </c:pt>
                <c:pt idx="105">
                  <c:v> 2016:2</c:v>
                </c:pt>
                <c:pt idx="106">
                  <c:v> 2016:3</c:v>
                </c:pt>
                <c:pt idx="107">
                  <c:v> 2016:4</c:v>
                </c:pt>
                <c:pt idx="108">
                  <c:v> 2017:1</c:v>
                </c:pt>
                <c:pt idx="109">
                  <c:v> 2017:2</c:v>
                </c:pt>
                <c:pt idx="110">
                  <c:v> 2017:3</c:v>
                </c:pt>
                <c:pt idx="111">
                  <c:v> 2017:4</c:v>
                </c:pt>
                <c:pt idx="112">
                  <c:v> 2018:1</c:v>
                </c:pt>
                <c:pt idx="113">
                  <c:v> 2018:2</c:v>
                </c:pt>
                <c:pt idx="114">
                  <c:v> 2018:3</c:v>
                </c:pt>
                <c:pt idx="115">
                  <c:v> 2018:4</c:v>
                </c:pt>
                <c:pt idx="116">
                  <c:v> 2019:1</c:v>
                </c:pt>
                <c:pt idx="117">
                  <c:v> 2019:2</c:v>
                </c:pt>
                <c:pt idx="118">
                  <c:v> 2019:3</c:v>
                </c:pt>
                <c:pt idx="119">
                  <c:v> 2019:4</c:v>
                </c:pt>
                <c:pt idx="120">
                  <c:v> 2020:1</c:v>
                </c:pt>
                <c:pt idx="121">
                  <c:v> 2020:2</c:v>
                </c:pt>
                <c:pt idx="122">
                  <c:v> 2020:3</c:v>
                </c:pt>
                <c:pt idx="123">
                  <c:v> 2020:4</c:v>
                </c:pt>
                <c:pt idx="124">
                  <c:v> 2021:1</c:v>
                </c:pt>
                <c:pt idx="125">
                  <c:v> 2021:2</c:v>
                </c:pt>
                <c:pt idx="126">
                  <c:v> 2021:3</c:v>
                </c:pt>
                <c:pt idx="127">
                  <c:v> 2021:4</c:v>
                </c:pt>
              </c:strCache>
            </c:strRef>
          </c:cat>
          <c:val>
            <c:numRef>
              <c:f>Sheet4!$M$4:$M$131</c:f>
              <c:numCache>
                <c:formatCode>0%</c:formatCode>
                <c:ptCount val="128"/>
                <c:pt idx="0">
                  <c:v>9.2862294755845246E-2</c:v>
                </c:pt>
                <c:pt idx="1">
                  <c:v>9.194881437812584E-2</c:v>
                </c:pt>
                <c:pt idx="2">
                  <c:v>9.2765804921180098E-2</c:v>
                </c:pt>
                <c:pt idx="3">
                  <c:v>9.2363643817445565E-2</c:v>
                </c:pt>
                <c:pt idx="4">
                  <c:v>8.9763857997670005E-2</c:v>
                </c:pt>
                <c:pt idx="5">
                  <c:v>9.2469135659807009E-2</c:v>
                </c:pt>
                <c:pt idx="6">
                  <c:v>9.5349279088095443E-2</c:v>
                </c:pt>
                <c:pt idx="7">
                  <c:v>9.7793062341289039E-2</c:v>
                </c:pt>
                <c:pt idx="8">
                  <c:v>0.10336680947783281</c:v>
                </c:pt>
                <c:pt idx="9">
                  <c:v>0.10399801335682084</c:v>
                </c:pt>
                <c:pt idx="10">
                  <c:v>0.10375522263999863</c:v>
                </c:pt>
                <c:pt idx="11">
                  <c:v>0.10605175652122509</c:v>
                </c:pt>
                <c:pt idx="12">
                  <c:v>0.10782603366903239</c:v>
                </c:pt>
                <c:pt idx="13">
                  <c:v>0.10779442976553372</c:v>
                </c:pt>
                <c:pt idx="14">
                  <c:v>0.1084614563949662</c:v>
                </c:pt>
                <c:pt idx="15">
                  <c:v>0.10879981019797745</c:v>
                </c:pt>
                <c:pt idx="16">
                  <c:v>0.10383938723221221</c:v>
                </c:pt>
                <c:pt idx="17">
                  <c:v>0.10642040279688832</c:v>
                </c:pt>
                <c:pt idx="18">
                  <c:v>0.10965954338833628</c:v>
                </c:pt>
                <c:pt idx="19">
                  <c:v>0.11383363240536813</c:v>
                </c:pt>
                <c:pt idx="20">
                  <c:v>0.1153554794164621</c:v>
                </c:pt>
                <c:pt idx="21">
                  <c:v>0.11878080869862119</c:v>
                </c:pt>
                <c:pt idx="22">
                  <c:v>0.1231187254729513</c:v>
                </c:pt>
                <c:pt idx="23">
                  <c:v>0.127096169112871</c:v>
                </c:pt>
                <c:pt idx="24">
                  <c:v>0.13175124068061761</c:v>
                </c:pt>
                <c:pt idx="25">
                  <c:v>0.13309323954158586</c:v>
                </c:pt>
                <c:pt idx="26">
                  <c:v>0.13428451666560431</c:v>
                </c:pt>
                <c:pt idx="27">
                  <c:v>0.13462453996412965</c:v>
                </c:pt>
                <c:pt idx="28">
                  <c:v>0.13035078395934871</c:v>
                </c:pt>
                <c:pt idx="29">
                  <c:v>0.13448316116799347</c:v>
                </c:pt>
                <c:pt idx="30">
                  <c:v>0.13974347460608905</c:v>
                </c:pt>
                <c:pt idx="31">
                  <c:v>0.14537540280148545</c:v>
                </c:pt>
                <c:pt idx="32">
                  <c:v>0.14681658867880534</c:v>
                </c:pt>
                <c:pt idx="33">
                  <c:v>0.15555581246340805</c:v>
                </c:pt>
                <c:pt idx="34">
                  <c:v>0.15942168936529499</c:v>
                </c:pt>
                <c:pt idx="35">
                  <c:v>0.16252790030042033</c:v>
                </c:pt>
                <c:pt idx="36">
                  <c:v>0.15620994164916685</c:v>
                </c:pt>
                <c:pt idx="37">
                  <c:v>0.16760655128347893</c:v>
                </c:pt>
                <c:pt idx="38">
                  <c:v>0.17710543129102113</c:v>
                </c:pt>
                <c:pt idx="39">
                  <c:v>0.18483739974135857</c:v>
                </c:pt>
                <c:pt idx="40">
                  <c:v>0.21238707521821334</c:v>
                </c:pt>
                <c:pt idx="41">
                  <c:v>0.20975719754479719</c:v>
                </c:pt>
                <c:pt idx="42">
                  <c:v>0.19883840657712951</c:v>
                </c:pt>
                <c:pt idx="43">
                  <c:v>0.20027902163516773</c:v>
                </c:pt>
                <c:pt idx="44">
                  <c:v>0.1934574091385437</c:v>
                </c:pt>
                <c:pt idx="45">
                  <c:v>0.193316021619895</c:v>
                </c:pt>
                <c:pt idx="46">
                  <c:v>0.19425760473970655</c:v>
                </c:pt>
                <c:pt idx="47">
                  <c:v>0.19308748287471658</c:v>
                </c:pt>
                <c:pt idx="48">
                  <c:v>0.18825816731410902</c:v>
                </c:pt>
                <c:pt idx="49">
                  <c:v>0.18880689747172841</c:v>
                </c:pt>
                <c:pt idx="50">
                  <c:v>0.18865965545075186</c:v>
                </c:pt>
                <c:pt idx="51">
                  <c:v>0.18729789194653496</c:v>
                </c:pt>
                <c:pt idx="52">
                  <c:v>0.18254604719876982</c:v>
                </c:pt>
                <c:pt idx="53">
                  <c:v>0.18663259703258767</c:v>
                </c:pt>
                <c:pt idx="54">
                  <c:v>0.19027597454964401</c:v>
                </c:pt>
                <c:pt idx="55">
                  <c:v>0.19381136248014794</c:v>
                </c:pt>
                <c:pt idx="56">
                  <c:v>0.19312826402739605</c:v>
                </c:pt>
                <c:pt idx="57">
                  <c:v>0.1978234884244072</c:v>
                </c:pt>
                <c:pt idx="58">
                  <c:v>0.20265008598130216</c:v>
                </c:pt>
                <c:pt idx="59">
                  <c:v>0.20945269957853202</c:v>
                </c:pt>
                <c:pt idx="60">
                  <c:v>0.21816412462280865</c:v>
                </c:pt>
                <c:pt idx="61">
                  <c:v>0.221048696105552</c:v>
                </c:pt>
                <c:pt idx="62">
                  <c:v>0.2235773839772521</c:v>
                </c:pt>
                <c:pt idx="63">
                  <c:v>0.22829809486421848</c:v>
                </c:pt>
                <c:pt idx="64">
                  <c:v>0.23298354100439397</c:v>
                </c:pt>
                <c:pt idx="65">
                  <c:v>0.23729158107764331</c:v>
                </c:pt>
                <c:pt idx="66">
                  <c:v>0.23496434995592846</c:v>
                </c:pt>
                <c:pt idx="67">
                  <c:v>0.23277614797987697</c:v>
                </c:pt>
                <c:pt idx="68">
                  <c:v>0.23952079948518026</c:v>
                </c:pt>
                <c:pt idx="69">
                  <c:v>0.2323867999081588</c:v>
                </c:pt>
                <c:pt idx="70">
                  <c:v>0.22743081217019095</c:v>
                </c:pt>
                <c:pt idx="71">
                  <c:v>0.21927026995398552</c:v>
                </c:pt>
                <c:pt idx="72">
                  <c:v>0.21527336374365641</c:v>
                </c:pt>
                <c:pt idx="73">
                  <c:v>0.21087777213833378</c:v>
                </c:pt>
                <c:pt idx="74">
                  <c:v>0.2074705120468974</c:v>
                </c:pt>
                <c:pt idx="75">
                  <c:v>0.20626513910483776</c:v>
                </c:pt>
                <c:pt idx="76">
                  <c:v>0.21110458664529741</c:v>
                </c:pt>
                <c:pt idx="77">
                  <c:v>0.20769624144218246</c:v>
                </c:pt>
                <c:pt idx="78">
                  <c:v>0.2049741120358882</c:v>
                </c:pt>
                <c:pt idx="79">
                  <c:v>0.20013590747290996</c:v>
                </c:pt>
                <c:pt idx="80">
                  <c:v>0.18367895247496346</c:v>
                </c:pt>
                <c:pt idx="81">
                  <c:v>0.18733965225141896</c:v>
                </c:pt>
                <c:pt idx="82">
                  <c:v>0.19260988037312582</c:v>
                </c:pt>
                <c:pt idx="83">
                  <c:v>0.19325637976417867</c:v>
                </c:pt>
                <c:pt idx="84">
                  <c:v>0.20192116028488483</c:v>
                </c:pt>
                <c:pt idx="85">
                  <c:v>0.20096970084876073</c:v>
                </c:pt>
                <c:pt idx="86">
                  <c:v>0.19650772764621854</c:v>
                </c:pt>
                <c:pt idx="87">
                  <c:v>0.19718275190563181</c:v>
                </c:pt>
                <c:pt idx="88">
                  <c:v>0.17066286112169934</c:v>
                </c:pt>
                <c:pt idx="89">
                  <c:v>0.18167014375018248</c:v>
                </c:pt>
                <c:pt idx="90">
                  <c:v>0.19129086347826593</c:v>
                </c:pt>
                <c:pt idx="91">
                  <c:v>0.19253147080019312</c:v>
                </c:pt>
                <c:pt idx="92">
                  <c:v>0.21875178401928161</c:v>
                </c:pt>
                <c:pt idx="93">
                  <c:v>0.21570113461604462</c:v>
                </c:pt>
                <c:pt idx="94">
                  <c:v>0.21727054937111454</c:v>
                </c:pt>
                <c:pt idx="95">
                  <c:v>0.21743360029524886</c:v>
                </c:pt>
                <c:pt idx="96">
                  <c:v>0.22211827127715306</c:v>
                </c:pt>
                <c:pt idx="97">
                  <c:v>0.21889534757307261</c:v>
                </c:pt>
                <c:pt idx="98">
                  <c:v>0.21281368977098938</c:v>
                </c:pt>
                <c:pt idx="99">
                  <c:v>0.20816867570876818</c:v>
                </c:pt>
                <c:pt idx="100">
                  <c:v>0.17988005386303327</c:v>
                </c:pt>
                <c:pt idx="101">
                  <c:v>0.18954472082754267</c:v>
                </c:pt>
                <c:pt idx="102">
                  <c:v>0.19945503379415064</c:v>
                </c:pt>
                <c:pt idx="103">
                  <c:v>0.21250130690178637</c:v>
                </c:pt>
                <c:pt idx="104">
                  <c:v>0.2300392511776036</c:v>
                </c:pt>
                <c:pt idx="105">
                  <c:v>0.23565507764379498</c:v>
                </c:pt>
                <c:pt idx="106">
                  <c:v>0.23747513769902542</c:v>
                </c:pt>
                <c:pt idx="107">
                  <c:v>0.23890638506163608</c:v>
                </c:pt>
                <c:pt idx="108">
                  <c:v>0.23709631271079909</c:v>
                </c:pt>
                <c:pt idx="109">
                  <c:v>0.24037408466882879</c:v>
                </c:pt>
                <c:pt idx="110">
                  <c:v>0.2445505401166885</c:v>
                </c:pt>
                <c:pt idx="111">
                  <c:v>0.24908142220452348</c:v>
                </c:pt>
                <c:pt idx="112">
                  <c:v>0.24350928756741921</c:v>
                </c:pt>
                <c:pt idx="113">
                  <c:v>0.2592176080852015</c:v>
                </c:pt>
                <c:pt idx="114">
                  <c:v>0.27120345964916537</c:v>
                </c:pt>
                <c:pt idx="115">
                  <c:v>0.28531186444354217</c:v>
                </c:pt>
                <c:pt idx="116">
                  <c:v>0.30248133744471678</c:v>
                </c:pt>
                <c:pt idx="117">
                  <c:v>0.31087294382189168</c:v>
                </c:pt>
                <c:pt idx="118">
                  <c:v>0.31899082521532179</c:v>
                </c:pt>
                <c:pt idx="119">
                  <c:v>0.32249290143350001</c:v>
                </c:pt>
                <c:pt idx="120">
                  <c:v>0.27411785442182862</c:v>
                </c:pt>
                <c:pt idx="121">
                  <c:v>0.33140977293536861</c:v>
                </c:pt>
                <c:pt idx="122">
                  <c:v>0.35604023070265689</c:v>
                </c:pt>
                <c:pt idx="123">
                  <c:v>0.37997075150915016</c:v>
                </c:pt>
                <c:pt idx="124">
                  <c:v>0.42238712496908143</c:v>
                </c:pt>
                <c:pt idx="125">
                  <c:v>0.44782781711365155</c:v>
                </c:pt>
                <c:pt idx="126">
                  <c:v>0.47878483970085678</c:v>
                </c:pt>
                <c:pt idx="127">
                  <c:v>0.50730757189538889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7471-4C9F-A0B9-73A3460C7381}"/>
            </c:ext>
          </c:extLst>
        </c:ser>
        <c:ser>
          <c:idx val="2"/>
          <c:order val="2"/>
          <c:tx>
            <c:strRef>
              <c:f>Sheet4!$N$3</c:f>
              <c:strCache>
                <c:ptCount val="1"/>
                <c:pt idx="0">
                  <c:v>Modesto, CA Metropolitan Statistical Area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dLbls>
            <c:dLbl>
              <c:idx val="127"/>
              <c:layout>
                <c:manualLayout>
                  <c:x val="-5.0895718202614147E-2"/>
                  <c:y val="6.3567525651191684E-2"/>
                </c:manualLayout>
              </c:layout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8537752808337941"/>
                      <c:h val="4.7580393381205115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4-7471-4C9F-A0B9-73A3460C738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Sheet4!$A$4:$A$131</c:f>
              <c:strCache>
                <c:ptCount val="128"/>
                <c:pt idx="0">
                  <c:v> 1990:1</c:v>
                </c:pt>
                <c:pt idx="1">
                  <c:v> 1990:2</c:v>
                </c:pt>
                <c:pt idx="2">
                  <c:v> 1990:3</c:v>
                </c:pt>
                <c:pt idx="3">
                  <c:v> 1990:4</c:v>
                </c:pt>
                <c:pt idx="4">
                  <c:v> 1991:1</c:v>
                </c:pt>
                <c:pt idx="5">
                  <c:v> 1991:2</c:v>
                </c:pt>
                <c:pt idx="6">
                  <c:v> 1991:3</c:v>
                </c:pt>
                <c:pt idx="7">
                  <c:v> 1991:4</c:v>
                </c:pt>
                <c:pt idx="8">
                  <c:v> 1992:1</c:v>
                </c:pt>
                <c:pt idx="9">
                  <c:v> 1992:2</c:v>
                </c:pt>
                <c:pt idx="10">
                  <c:v> 1992:3</c:v>
                </c:pt>
                <c:pt idx="11">
                  <c:v> 1992:4</c:v>
                </c:pt>
                <c:pt idx="12">
                  <c:v> 1993:1</c:v>
                </c:pt>
                <c:pt idx="13">
                  <c:v> 1993:2</c:v>
                </c:pt>
                <c:pt idx="14">
                  <c:v> 1993:3</c:v>
                </c:pt>
                <c:pt idx="15">
                  <c:v> 1993:4</c:v>
                </c:pt>
                <c:pt idx="16">
                  <c:v> 1994:1</c:v>
                </c:pt>
                <c:pt idx="17">
                  <c:v> 1994:2</c:v>
                </c:pt>
                <c:pt idx="18">
                  <c:v> 1994:3</c:v>
                </c:pt>
                <c:pt idx="19">
                  <c:v> 1994:4</c:v>
                </c:pt>
                <c:pt idx="20">
                  <c:v> 1995:1</c:v>
                </c:pt>
                <c:pt idx="21">
                  <c:v> 1995:2</c:v>
                </c:pt>
                <c:pt idx="22">
                  <c:v> 1995:3</c:v>
                </c:pt>
                <c:pt idx="23">
                  <c:v> 1995:4</c:v>
                </c:pt>
                <c:pt idx="24">
                  <c:v> 1996:1</c:v>
                </c:pt>
                <c:pt idx="25">
                  <c:v> 1996:2</c:v>
                </c:pt>
                <c:pt idx="26">
                  <c:v> 1996:3</c:v>
                </c:pt>
                <c:pt idx="27">
                  <c:v> 1996:4</c:v>
                </c:pt>
                <c:pt idx="28">
                  <c:v> 1997:1</c:v>
                </c:pt>
                <c:pt idx="29">
                  <c:v> 1997:2</c:v>
                </c:pt>
                <c:pt idx="30">
                  <c:v> 1997:3</c:v>
                </c:pt>
                <c:pt idx="31">
                  <c:v> 1997:4</c:v>
                </c:pt>
                <c:pt idx="32">
                  <c:v> 1998:1</c:v>
                </c:pt>
                <c:pt idx="33">
                  <c:v> 1998:2</c:v>
                </c:pt>
                <c:pt idx="34">
                  <c:v> 1998:3</c:v>
                </c:pt>
                <c:pt idx="35">
                  <c:v> 1998:4</c:v>
                </c:pt>
                <c:pt idx="36">
                  <c:v> 1999:1</c:v>
                </c:pt>
                <c:pt idx="37">
                  <c:v> 1999:2</c:v>
                </c:pt>
                <c:pt idx="38">
                  <c:v> 1999:3</c:v>
                </c:pt>
                <c:pt idx="39">
                  <c:v> 1999:4</c:v>
                </c:pt>
                <c:pt idx="40">
                  <c:v> 2000:1</c:v>
                </c:pt>
                <c:pt idx="41">
                  <c:v> 2000:2</c:v>
                </c:pt>
                <c:pt idx="42">
                  <c:v> 2000:3</c:v>
                </c:pt>
                <c:pt idx="43">
                  <c:v> 2000:4</c:v>
                </c:pt>
                <c:pt idx="44">
                  <c:v> 2001:1</c:v>
                </c:pt>
                <c:pt idx="45">
                  <c:v> 2001:2</c:v>
                </c:pt>
                <c:pt idx="46">
                  <c:v> 2001:3</c:v>
                </c:pt>
                <c:pt idx="47">
                  <c:v> 2001:4</c:v>
                </c:pt>
                <c:pt idx="48">
                  <c:v> 2002:1</c:v>
                </c:pt>
                <c:pt idx="49">
                  <c:v> 2002:2</c:v>
                </c:pt>
                <c:pt idx="50">
                  <c:v> 2002:3</c:v>
                </c:pt>
                <c:pt idx="51">
                  <c:v> 2002:4</c:v>
                </c:pt>
                <c:pt idx="52">
                  <c:v> 2003:1</c:v>
                </c:pt>
                <c:pt idx="53">
                  <c:v> 2003:2</c:v>
                </c:pt>
                <c:pt idx="54">
                  <c:v> 2003:3</c:v>
                </c:pt>
                <c:pt idx="55">
                  <c:v> 2003:4</c:v>
                </c:pt>
                <c:pt idx="56">
                  <c:v> 2004:1</c:v>
                </c:pt>
                <c:pt idx="57">
                  <c:v> 2004:2</c:v>
                </c:pt>
                <c:pt idx="58">
                  <c:v> 2004:3</c:v>
                </c:pt>
                <c:pt idx="59">
                  <c:v> 2004:4</c:v>
                </c:pt>
                <c:pt idx="60">
                  <c:v> 2005:1</c:v>
                </c:pt>
                <c:pt idx="61">
                  <c:v> 2005:2</c:v>
                </c:pt>
                <c:pt idx="62">
                  <c:v> 2005:3</c:v>
                </c:pt>
                <c:pt idx="63">
                  <c:v> 2005:4</c:v>
                </c:pt>
                <c:pt idx="64">
                  <c:v> 2006:1</c:v>
                </c:pt>
                <c:pt idx="65">
                  <c:v> 2006:2</c:v>
                </c:pt>
                <c:pt idx="66">
                  <c:v> 2006:3</c:v>
                </c:pt>
                <c:pt idx="67">
                  <c:v> 2006:4</c:v>
                </c:pt>
                <c:pt idx="68">
                  <c:v> 2007:1</c:v>
                </c:pt>
                <c:pt idx="69">
                  <c:v> 2007:2</c:v>
                </c:pt>
                <c:pt idx="70">
                  <c:v> 2007:3</c:v>
                </c:pt>
                <c:pt idx="71">
                  <c:v> 2007:4</c:v>
                </c:pt>
                <c:pt idx="72">
                  <c:v> 2008:1</c:v>
                </c:pt>
                <c:pt idx="73">
                  <c:v> 2008:2</c:v>
                </c:pt>
                <c:pt idx="74">
                  <c:v> 2008:3</c:v>
                </c:pt>
                <c:pt idx="75">
                  <c:v> 2008:4</c:v>
                </c:pt>
                <c:pt idx="76">
                  <c:v> 2009:1</c:v>
                </c:pt>
                <c:pt idx="77">
                  <c:v> 2009:2</c:v>
                </c:pt>
                <c:pt idx="78">
                  <c:v> 2009:3</c:v>
                </c:pt>
                <c:pt idx="79">
                  <c:v> 2009:4</c:v>
                </c:pt>
                <c:pt idx="80">
                  <c:v> 2010:1</c:v>
                </c:pt>
                <c:pt idx="81">
                  <c:v> 2010:2</c:v>
                </c:pt>
                <c:pt idx="82">
                  <c:v> 2010:3</c:v>
                </c:pt>
                <c:pt idx="83">
                  <c:v> 2010:4</c:v>
                </c:pt>
                <c:pt idx="84">
                  <c:v> 2011:1</c:v>
                </c:pt>
                <c:pt idx="85">
                  <c:v> 2011:2</c:v>
                </c:pt>
                <c:pt idx="86">
                  <c:v> 2011:3</c:v>
                </c:pt>
                <c:pt idx="87">
                  <c:v> 2011:4</c:v>
                </c:pt>
                <c:pt idx="88">
                  <c:v> 2012:1</c:v>
                </c:pt>
                <c:pt idx="89">
                  <c:v> 2012:2</c:v>
                </c:pt>
                <c:pt idx="90">
                  <c:v> 2012:3</c:v>
                </c:pt>
                <c:pt idx="91">
                  <c:v> 2012:4</c:v>
                </c:pt>
                <c:pt idx="92">
                  <c:v> 2013:1</c:v>
                </c:pt>
                <c:pt idx="93">
                  <c:v> 2013:2</c:v>
                </c:pt>
                <c:pt idx="94">
                  <c:v> 2013:3</c:v>
                </c:pt>
                <c:pt idx="95">
                  <c:v> 2013:4</c:v>
                </c:pt>
                <c:pt idx="96">
                  <c:v> 2014:1</c:v>
                </c:pt>
                <c:pt idx="97">
                  <c:v> 2014:2</c:v>
                </c:pt>
                <c:pt idx="98">
                  <c:v> 2014:3</c:v>
                </c:pt>
                <c:pt idx="99">
                  <c:v> 2014:4</c:v>
                </c:pt>
                <c:pt idx="100">
                  <c:v> 2015:1</c:v>
                </c:pt>
                <c:pt idx="101">
                  <c:v> 2015:2</c:v>
                </c:pt>
                <c:pt idx="102">
                  <c:v> 2015:3</c:v>
                </c:pt>
                <c:pt idx="103">
                  <c:v> 2015:4</c:v>
                </c:pt>
                <c:pt idx="104">
                  <c:v> 2016:1</c:v>
                </c:pt>
                <c:pt idx="105">
                  <c:v> 2016:2</c:v>
                </c:pt>
                <c:pt idx="106">
                  <c:v> 2016:3</c:v>
                </c:pt>
                <c:pt idx="107">
                  <c:v> 2016:4</c:v>
                </c:pt>
                <c:pt idx="108">
                  <c:v> 2017:1</c:v>
                </c:pt>
                <c:pt idx="109">
                  <c:v> 2017:2</c:v>
                </c:pt>
                <c:pt idx="110">
                  <c:v> 2017:3</c:v>
                </c:pt>
                <c:pt idx="111">
                  <c:v> 2017:4</c:v>
                </c:pt>
                <c:pt idx="112">
                  <c:v> 2018:1</c:v>
                </c:pt>
                <c:pt idx="113">
                  <c:v> 2018:2</c:v>
                </c:pt>
                <c:pt idx="114">
                  <c:v> 2018:3</c:v>
                </c:pt>
                <c:pt idx="115">
                  <c:v> 2018:4</c:v>
                </c:pt>
                <c:pt idx="116">
                  <c:v> 2019:1</c:v>
                </c:pt>
                <c:pt idx="117">
                  <c:v> 2019:2</c:v>
                </c:pt>
                <c:pt idx="118">
                  <c:v> 2019:3</c:v>
                </c:pt>
                <c:pt idx="119">
                  <c:v> 2019:4</c:v>
                </c:pt>
                <c:pt idx="120">
                  <c:v> 2020:1</c:v>
                </c:pt>
                <c:pt idx="121">
                  <c:v> 2020:2</c:v>
                </c:pt>
                <c:pt idx="122">
                  <c:v> 2020:3</c:v>
                </c:pt>
                <c:pt idx="123">
                  <c:v> 2020:4</c:v>
                </c:pt>
                <c:pt idx="124">
                  <c:v> 2021:1</c:v>
                </c:pt>
                <c:pt idx="125">
                  <c:v> 2021:2</c:v>
                </c:pt>
                <c:pt idx="126">
                  <c:v> 2021:3</c:v>
                </c:pt>
                <c:pt idx="127">
                  <c:v> 2021:4</c:v>
                </c:pt>
              </c:strCache>
            </c:strRef>
          </c:cat>
          <c:val>
            <c:numRef>
              <c:f>Sheet4!$N$4:$N$131</c:f>
              <c:numCache>
                <c:formatCode>0%</c:formatCode>
                <c:ptCount val="128"/>
                <c:pt idx="0">
                  <c:v>0.1400330710811207</c:v>
                </c:pt>
                <c:pt idx="1">
                  <c:v>0.13910212761970459</c:v>
                </c:pt>
                <c:pt idx="2">
                  <c:v>0.14050912061687018</c:v>
                </c:pt>
                <c:pt idx="3">
                  <c:v>0.13987700194902408</c:v>
                </c:pt>
                <c:pt idx="4">
                  <c:v>0.14505850843319296</c:v>
                </c:pt>
                <c:pt idx="5">
                  <c:v>0.14621119124797638</c:v>
                </c:pt>
                <c:pt idx="6">
                  <c:v>0.14972806789825124</c:v>
                </c:pt>
                <c:pt idx="7">
                  <c:v>0.14954204730918463</c:v>
                </c:pt>
                <c:pt idx="8">
                  <c:v>0.14886665997178331</c:v>
                </c:pt>
                <c:pt idx="9">
                  <c:v>0.14890313052389434</c:v>
                </c:pt>
                <c:pt idx="10">
                  <c:v>0.1487977063567382</c:v>
                </c:pt>
                <c:pt idx="11">
                  <c:v>0.14949710663689583</c:v>
                </c:pt>
                <c:pt idx="12">
                  <c:v>0.14772278620926635</c:v>
                </c:pt>
                <c:pt idx="13">
                  <c:v>0.14825307923288761</c:v>
                </c:pt>
                <c:pt idx="14">
                  <c:v>0.14938626788602974</c:v>
                </c:pt>
                <c:pt idx="15">
                  <c:v>0.15182138917093702</c:v>
                </c:pt>
                <c:pt idx="16">
                  <c:v>0.15214429490039183</c:v>
                </c:pt>
                <c:pt idx="17">
                  <c:v>0.15402652108380802</c:v>
                </c:pt>
                <c:pt idx="18">
                  <c:v>0.15648918735685374</c:v>
                </c:pt>
                <c:pt idx="19">
                  <c:v>0.16026733476466953</c:v>
                </c:pt>
                <c:pt idx="20">
                  <c:v>0.16432048145703515</c:v>
                </c:pt>
                <c:pt idx="21">
                  <c:v>0.16500726000324917</c:v>
                </c:pt>
                <c:pt idx="22">
                  <c:v>0.1656664370564376</c:v>
                </c:pt>
                <c:pt idx="23">
                  <c:v>0.16718445535054269</c:v>
                </c:pt>
                <c:pt idx="24">
                  <c:v>0.16439665484537441</c:v>
                </c:pt>
                <c:pt idx="25">
                  <c:v>0.16638800642493756</c:v>
                </c:pt>
                <c:pt idx="26">
                  <c:v>0.16720621973418168</c:v>
                </c:pt>
                <c:pt idx="27">
                  <c:v>0.16679941209772658</c:v>
                </c:pt>
                <c:pt idx="28">
                  <c:v>0.16799916833262515</c:v>
                </c:pt>
                <c:pt idx="29">
                  <c:v>0.16708892725126093</c:v>
                </c:pt>
                <c:pt idx="30">
                  <c:v>0.16791647694549294</c:v>
                </c:pt>
                <c:pt idx="31">
                  <c:v>0.16711159824949645</c:v>
                </c:pt>
                <c:pt idx="32">
                  <c:v>0.16009334680704193</c:v>
                </c:pt>
                <c:pt idx="33">
                  <c:v>0.1645670295897472</c:v>
                </c:pt>
                <c:pt idx="34">
                  <c:v>0.16627167714705129</c:v>
                </c:pt>
                <c:pt idx="35">
                  <c:v>0.16887336317617521</c:v>
                </c:pt>
                <c:pt idx="36">
                  <c:v>0.16490235937738651</c:v>
                </c:pt>
                <c:pt idx="37">
                  <c:v>0.17212395264063521</c:v>
                </c:pt>
                <c:pt idx="38">
                  <c:v>0.17906612835283123</c:v>
                </c:pt>
                <c:pt idx="39">
                  <c:v>0.18235143941309301</c:v>
                </c:pt>
                <c:pt idx="40">
                  <c:v>0.2043748171441952</c:v>
                </c:pt>
                <c:pt idx="41">
                  <c:v>0.20057318843396682</c:v>
                </c:pt>
                <c:pt idx="42">
                  <c:v>0.19225386867293381</c:v>
                </c:pt>
                <c:pt idx="43">
                  <c:v>0.19089364251780316</c:v>
                </c:pt>
                <c:pt idx="44">
                  <c:v>0.1833326655219242</c:v>
                </c:pt>
                <c:pt idx="45">
                  <c:v>0.18173678703893439</c:v>
                </c:pt>
                <c:pt idx="46">
                  <c:v>0.17924206424120812</c:v>
                </c:pt>
                <c:pt idx="47">
                  <c:v>0.17684709387512865</c:v>
                </c:pt>
                <c:pt idx="48">
                  <c:v>0.17059932893512228</c:v>
                </c:pt>
                <c:pt idx="49">
                  <c:v>0.17070755208692698</c:v>
                </c:pt>
                <c:pt idx="50">
                  <c:v>0.16930498711233913</c:v>
                </c:pt>
                <c:pt idx="51">
                  <c:v>0.17086604507847566</c:v>
                </c:pt>
                <c:pt idx="52">
                  <c:v>0.16749287400743665</c:v>
                </c:pt>
                <c:pt idx="53">
                  <c:v>0.16729062891230195</c:v>
                </c:pt>
                <c:pt idx="54">
                  <c:v>0.16749499078418773</c:v>
                </c:pt>
                <c:pt idx="55">
                  <c:v>0.16813840999061247</c:v>
                </c:pt>
                <c:pt idx="56">
                  <c:v>0.17297200752872066</c:v>
                </c:pt>
                <c:pt idx="57">
                  <c:v>0.17024821986326208</c:v>
                </c:pt>
                <c:pt idx="58">
                  <c:v>0.16551773969623068</c:v>
                </c:pt>
                <c:pt idx="59">
                  <c:v>0.16615381990422742</c:v>
                </c:pt>
                <c:pt idx="60">
                  <c:v>0.15701290096900125</c:v>
                </c:pt>
                <c:pt idx="61">
                  <c:v>0.16033313274411481</c:v>
                </c:pt>
                <c:pt idx="62">
                  <c:v>0.16213520116983599</c:v>
                </c:pt>
                <c:pt idx="63">
                  <c:v>0.16597674407520241</c:v>
                </c:pt>
                <c:pt idx="64">
                  <c:v>0.16881067631346255</c:v>
                </c:pt>
                <c:pt idx="65">
                  <c:v>0.17522105903919169</c:v>
                </c:pt>
                <c:pt idx="66">
                  <c:v>0.17836388572732911</c:v>
                </c:pt>
                <c:pt idx="67">
                  <c:v>0.17793956594518168</c:v>
                </c:pt>
                <c:pt idx="68">
                  <c:v>0.18199078016569994</c:v>
                </c:pt>
                <c:pt idx="69">
                  <c:v>0.18162440303768004</c:v>
                </c:pt>
                <c:pt idx="70">
                  <c:v>0.18246899574366382</c:v>
                </c:pt>
                <c:pt idx="71">
                  <c:v>0.17976957038514566</c:v>
                </c:pt>
                <c:pt idx="72">
                  <c:v>0.18857073865879156</c:v>
                </c:pt>
                <c:pt idx="73">
                  <c:v>0.18279095426593536</c:v>
                </c:pt>
                <c:pt idx="74">
                  <c:v>0.17804624606816261</c:v>
                </c:pt>
                <c:pt idx="75">
                  <c:v>0.17733669551806031</c:v>
                </c:pt>
                <c:pt idx="76">
                  <c:v>0.16901453408159273</c:v>
                </c:pt>
                <c:pt idx="77">
                  <c:v>0.17044206684733665</c:v>
                </c:pt>
                <c:pt idx="78">
                  <c:v>0.17114135205721279</c:v>
                </c:pt>
                <c:pt idx="79">
                  <c:v>0.17124757929506201</c:v>
                </c:pt>
                <c:pt idx="80">
                  <c:v>0.17012868897300448</c:v>
                </c:pt>
                <c:pt idx="81">
                  <c:v>0.16793661446618782</c:v>
                </c:pt>
                <c:pt idx="82">
                  <c:v>0.16970991678253702</c:v>
                </c:pt>
                <c:pt idx="83">
                  <c:v>0.16676363811458855</c:v>
                </c:pt>
                <c:pt idx="84">
                  <c:v>0.16375531044997535</c:v>
                </c:pt>
                <c:pt idx="85">
                  <c:v>0.17030995788380912</c:v>
                </c:pt>
                <c:pt idx="86">
                  <c:v>0.16987802528328044</c:v>
                </c:pt>
                <c:pt idx="87">
                  <c:v>0.17627937362591492</c:v>
                </c:pt>
                <c:pt idx="88">
                  <c:v>0.17542132731648746</c:v>
                </c:pt>
                <c:pt idx="89">
                  <c:v>0.1783614187393511</c:v>
                </c:pt>
                <c:pt idx="90">
                  <c:v>0.17913486020515301</c:v>
                </c:pt>
                <c:pt idx="91">
                  <c:v>0.17526672654092007</c:v>
                </c:pt>
                <c:pt idx="92">
                  <c:v>0.17792469731284663</c:v>
                </c:pt>
                <c:pt idx="93">
                  <c:v>0.17998137233830702</c:v>
                </c:pt>
                <c:pt idx="94">
                  <c:v>0.18205786337237584</c:v>
                </c:pt>
                <c:pt idx="95">
                  <c:v>0.18299607586792649</c:v>
                </c:pt>
                <c:pt idx="96">
                  <c:v>0.18243743351727584</c:v>
                </c:pt>
                <c:pt idx="97">
                  <c:v>0.18479983784881462</c:v>
                </c:pt>
                <c:pt idx="98">
                  <c:v>0.18515045480059827</c:v>
                </c:pt>
                <c:pt idx="99">
                  <c:v>0.18665484764028561</c:v>
                </c:pt>
                <c:pt idx="100">
                  <c:v>0.18760783058818939</c:v>
                </c:pt>
                <c:pt idx="101">
                  <c:v>0.18670723263517441</c:v>
                </c:pt>
                <c:pt idx="102">
                  <c:v>0.18798830748475884</c:v>
                </c:pt>
                <c:pt idx="103">
                  <c:v>0.18862019104011318</c:v>
                </c:pt>
                <c:pt idx="104">
                  <c:v>0.183949694534213</c:v>
                </c:pt>
                <c:pt idx="105">
                  <c:v>0.18682181317466201</c:v>
                </c:pt>
                <c:pt idx="106">
                  <c:v>0.18786295006462814</c:v>
                </c:pt>
                <c:pt idx="107">
                  <c:v>0.19185890535061725</c:v>
                </c:pt>
                <c:pt idx="108">
                  <c:v>0.2055704926832565</c:v>
                </c:pt>
                <c:pt idx="109">
                  <c:v>0.19982236411199772</c:v>
                </c:pt>
                <c:pt idx="110">
                  <c:v>0.1928079522828624</c:v>
                </c:pt>
                <c:pt idx="111">
                  <c:v>0.18694979881654997</c:v>
                </c:pt>
                <c:pt idx="112">
                  <c:v>0.17838817266318741</c:v>
                </c:pt>
                <c:pt idx="113">
                  <c:v>0.17801057605336484</c:v>
                </c:pt>
                <c:pt idx="114">
                  <c:v>0.1766828283647939</c:v>
                </c:pt>
                <c:pt idx="115">
                  <c:v>0.17547690423041831</c:v>
                </c:pt>
                <c:pt idx="116">
                  <c:v>0.17154521028608799</c:v>
                </c:pt>
                <c:pt idx="117">
                  <c:v>0.17235605504356361</c:v>
                </c:pt>
                <c:pt idx="118">
                  <c:v>0.17338672076399939</c:v>
                </c:pt>
                <c:pt idx="119">
                  <c:v>0.17179147569962808</c:v>
                </c:pt>
                <c:pt idx="120">
                  <c:v>0.17025157182035355</c:v>
                </c:pt>
                <c:pt idx="121">
                  <c:v>0.18214689220920988</c:v>
                </c:pt>
                <c:pt idx="122">
                  <c:v>0.17529822669940981</c:v>
                </c:pt>
                <c:pt idx="123">
                  <c:v>0.16990601409693443</c:v>
                </c:pt>
                <c:pt idx="124">
                  <c:v>0.17303584197305005</c:v>
                </c:pt>
                <c:pt idx="125">
                  <c:v>0.1713321521410727</c:v>
                </c:pt>
                <c:pt idx="126">
                  <c:v>0.16923212629502962</c:v>
                </c:pt>
                <c:pt idx="127">
                  <c:v>0.16888198341673236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7471-4C9F-A0B9-73A3460C7381}"/>
            </c:ext>
          </c:extLst>
        </c:ser>
        <c:ser>
          <c:idx val="3"/>
          <c:order val="3"/>
          <c:tx>
            <c:strRef>
              <c:f>Sheet4!$O$3</c:f>
              <c:strCache>
                <c:ptCount val="1"/>
                <c:pt idx="0">
                  <c:v>Merced, CA Metropolitan Statistical Area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dLbls>
            <c:dLbl>
              <c:idx val="127"/>
              <c:layout>
                <c:manualLayout>
                  <c:x val="-7.2036686816999179E-2"/>
                  <c:y val="-6.3567709844292358E-2"/>
                </c:manualLayout>
              </c:layout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7651827741757445"/>
                      <c:h val="7.9364386448176796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6-7471-4C9F-A0B9-73A3460C738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Sheet4!$A$4:$A$131</c:f>
              <c:strCache>
                <c:ptCount val="128"/>
                <c:pt idx="0">
                  <c:v> 1990:1</c:v>
                </c:pt>
                <c:pt idx="1">
                  <c:v> 1990:2</c:v>
                </c:pt>
                <c:pt idx="2">
                  <c:v> 1990:3</c:v>
                </c:pt>
                <c:pt idx="3">
                  <c:v> 1990:4</c:v>
                </c:pt>
                <c:pt idx="4">
                  <c:v> 1991:1</c:v>
                </c:pt>
                <c:pt idx="5">
                  <c:v> 1991:2</c:v>
                </c:pt>
                <c:pt idx="6">
                  <c:v> 1991:3</c:v>
                </c:pt>
                <c:pt idx="7">
                  <c:v> 1991:4</c:v>
                </c:pt>
                <c:pt idx="8">
                  <c:v> 1992:1</c:v>
                </c:pt>
                <c:pt idx="9">
                  <c:v> 1992:2</c:v>
                </c:pt>
                <c:pt idx="10">
                  <c:v> 1992:3</c:v>
                </c:pt>
                <c:pt idx="11">
                  <c:v> 1992:4</c:v>
                </c:pt>
                <c:pt idx="12">
                  <c:v> 1993:1</c:v>
                </c:pt>
                <c:pt idx="13">
                  <c:v> 1993:2</c:v>
                </c:pt>
                <c:pt idx="14">
                  <c:v> 1993:3</c:v>
                </c:pt>
                <c:pt idx="15">
                  <c:v> 1993:4</c:v>
                </c:pt>
                <c:pt idx="16">
                  <c:v> 1994:1</c:v>
                </c:pt>
                <c:pt idx="17">
                  <c:v> 1994:2</c:v>
                </c:pt>
                <c:pt idx="18">
                  <c:v> 1994:3</c:v>
                </c:pt>
                <c:pt idx="19">
                  <c:v> 1994:4</c:v>
                </c:pt>
                <c:pt idx="20">
                  <c:v> 1995:1</c:v>
                </c:pt>
                <c:pt idx="21">
                  <c:v> 1995:2</c:v>
                </c:pt>
                <c:pt idx="22">
                  <c:v> 1995:3</c:v>
                </c:pt>
                <c:pt idx="23">
                  <c:v> 1995:4</c:v>
                </c:pt>
                <c:pt idx="24">
                  <c:v> 1996:1</c:v>
                </c:pt>
                <c:pt idx="25">
                  <c:v> 1996:2</c:v>
                </c:pt>
                <c:pt idx="26">
                  <c:v> 1996:3</c:v>
                </c:pt>
                <c:pt idx="27">
                  <c:v> 1996:4</c:v>
                </c:pt>
                <c:pt idx="28">
                  <c:v> 1997:1</c:v>
                </c:pt>
                <c:pt idx="29">
                  <c:v> 1997:2</c:v>
                </c:pt>
                <c:pt idx="30">
                  <c:v> 1997:3</c:v>
                </c:pt>
                <c:pt idx="31">
                  <c:v> 1997:4</c:v>
                </c:pt>
                <c:pt idx="32">
                  <c:v> 1998:1</c:v>
                </c:pt>
                <c:pt idx="33">
                  <c:v> 1998:2</c:v>
                </c:pt>
                <c:pt idx="34">
                  <c:v> 1998:3</c:v>
                </c:pt>
                <c:pt idx="35">
                  <c:v> 1998:4</c:v>
                </c:pt>
                <c:pt idx="36">
                  <c:v> 1999:1</c:v>
                </c:pt>
                <c:pt idx="37">
                  <c:v> 1999:2</c:v>
                </c:pt>
                <c:pt idx="38">
                  <c:v> 1999:3</c:v>
                </c:pt>
                <c:pt idx="39">
                  <c:v> 1999:4</c:v>
                </c:pt>
                <c:pt idx="40">
                  <c:v> 2000:1</c:v>
                </c:pt>
                <c:pt idx="41">
                  <c:v> 2000:2</c:v>
                </c:pt>
                <c:pt idx="42">
                  <c:v> 2000:3</c:v>
                </c:pt>
                <c:pt idx="43">
                  <c:v> 2000:4</c:v>
                </c:pt>
                <c:pt idx="44">
                  <c:v> 2001:1</c:v>
                </c:pt>
                <c:pt idx="45">
                  <c:v> 2001:2</c:v>
                </c:pt>
                <c:pt idx="46">
                  <c:v> 2001:3</c:v>
                </c:pt>
                <c:pt idx="47">
                  <c:v> 2001:4</c:v>
                </c:pt>
                <c:pt idx="48">
                  <c:v> 2002:1</c:v>
                </c:pt>
                <c:pt idx="49">
                  <c:v> 2002:2</c:v>
                </c:pt>
                <c:pt idx="50">
                  <c:v> 2002:3</c:v>
                </c:pt>
                <c:pt idx="51">
                  <c:v> 2002:4</c:v>
                </c:pt>
                <c:pt idx="52">
                  <c:v> 2003:1</c:v>
                </c:pt>
                <c:pt idx="53">
                  <c:v> 2003:2</c:v>
                </c:pt>
                <c:pt idx="54">
                  <c:v> 2003:3</c:v>
                </c:pt>
                <c:pt idx="55">
                  <c:v> 2003:4</c:v>
                </c:pt>
                <c:pt idx="56">
                  <c:v> 2004:1</c:v>
                </c:pt>
                <c:pt idx="57">
                  <c:v> 2004:2</c:v>
                </c:pt>
                <c:pt idx="58">
                  <c:v> 2004:3</c:v>
                </c:pt>
                <c:pt idx="59">
                  <c:v> 2004:4</c:v>
                </c:pt>
                <c:pt idx="60">
                  <c:v> 2005:1</c:v>
                </c:pt>
                <c:pt idx="61">
                  <c:v> 2005:2</c:v>
                </c:pt>
                <c:pt idx="62">
                  <c:v> 2005:3</c:v>
                </c:pt>
                <c:pt idx="63">
                  <c:v> 2005:4</c:v>
                </c:pt>
                <c:pt idx="64">
                  <c:v> 2006:1</c:v>
                </c:pt>
                <c:pt idx="65">
                  <c:v> 2006:2</c:v>
                </c:pt>
                <c:pt idx="66">
                  <c:v> 2006:3</c:v>
                </c:pt>
                <c:pt idx="67">
                  <c:v> 2006:4</c:v>
                </c:pt>
                <c:pt idx="68">
                  <c:v> 2007:1</c:v>
                </c:pt>
                <c:pt idx="69">
                  <c:v> 2007:2</c:v>
                </c:pt>
                <c:pt idx="70">
                  <c:v> 2007:3</c:v>
                </c:pt>
                <c:pt idx="71">
                  <c:v> 2007:4</c:v>
                </c:pt>
                <c:pt idx="72">
                  <c:v> 2008:1</c:v>
                </c:pt>
                <c:pt idx="73">
                  <c:v> 2008:2</c:v>
                </c:pt>
                <c:pt idx="74">
                  <c:v> 2008:3</c:v>
                </c:pt>
                <c:pt idx="75">
                  <c:v> 2008:4</c:v>
                </c:pt>
                <c:pt idx="76">
                  <c:v> 2009:1</c:v>
                </c:pt>
                <c:pt idx="77">
                  <c:v> 2009:2</c:v>
                </c:pt>
                <c:pt idx="78">
                  <c:v> 2009:3</c:v>
                </c:pt>
                <c:pt idx="79">
                  <c:v> 2009:4</c:v>
                </c:pt>
                <c:pt idx="80">
                  <c:v> 2010:1</c:v>
                </c:pt>
                <c:pt idx="81">
                  <c:v> 2010:2</c:v>
                </c:pt>
                <c:pt idx="82">
                  <c:v> 2010:3</c:v>
                </c:pt>
                <c:pt idx="83">
                  <c:v> 2010:4</c:v>
                </c:pt>
                <c:pt idx="84">
                  <c:v> 2011:1</c:v>
                </c:pt>
                <c:pt idx="85">
                  <c:v> 2011:2</c:v>
                </c:pt>
                <c:pt idx="86">
                  <c:v> 2011:3</c:v>
                </c:pt>
                <c:pt idx="87">
                  <c:v> 2011:4</c:v>
                </c:pt>
                <c:pt idx="88">
                  <c:v> 2012:1</c:v>
                </c:pt>
                <c:pt idx="89">
                  <c:v> 2012:2</c:v>
                </c:pt>
                <c:pt idx="90">
                  <c:v> 2012:3</c:v>
                </c:pt>
                <c:pt idx="91">
                  <c:v> 2012:4</c:v>
                </c:pt>
                <c:pt idx="92">
                  <c:v> 2013:1</c:v>
                </c:pt>
                <c:pt idx="93">
                  <c:v> 2013:2</c:v>
                </c:pt>
                <c:pt idx="94">
                  <c:v> 2013:3</c:v>
                </c:pt>
                <c:pt idx="95">
                  <c:v> 2013:4</c:v>
                </c:pt>
                <c:pt idx="96">
                  <c:v> 2014:1</c:v>
                </c:pt>
                <c:pt idx="97">
                  <c:v> 2014:2</c:v>
                </c:pt>
                <c:pt idx="98">
                  <c:v> 2014:3</c:v>
                </c:pt>
                <c:pt idx="99">
                  <c:v> 2014:4</c:v>
                </c:pt>
                <c:pt idx="100">
                  <c:v> 2015:1</c:v>
                </c:pt>
                <c:pt idx="101">
                  <c:v> 2015:2</c:v>
                </c:pt>
                <c:pt idx="102">
                  <c:v> 2015:3</c:v>
                </c:pt>
                <c:pt idx="103">
                  <c:v> 2015:4</c:v>
                </c:pt>
                <c:pt idx="104">
                  <c:v> 2016:1</c:v>
                </c:pt>
                <c:pt idx="105">
                  <c:v> 2016:2</c:v>
                </c:pt>
                <c:pt idx="106">
                  <c:v> 2016:3</c:v>
                </c:pt>
                <c:pt idx="107">
                  <c:v> 2016:4</c:v>
                </c:pt>
                <c:pt idx="108">
                  <c:v> 2017:1</c:v>
                </c:pt>
                <c:pt idx="109">
                  <c:v> 2017:2</c:v>
                </c:pt>
                <c:pt idx="110">
                  <c:v> 2017:3</c:v>
                </c:pt>
                <c:pt idx="111">
                  <c:v> 2017:4</c:v>
                </c:pt>
                <c:pt idx="112">
                  <c:v> 2018:1</c:v>
                </c:pt>
                <c:pt idx="113">
                  <c:v> 2018:2</c:v>
                </c:pt>
                <c:pt idx="114">
                  <c:v> 2018:3</c:v>
                </c:pt>
                <c:pt idx="115">
                  <c:v> 2018:4</c:v>
                </c:pt>
                <c:pt idx="116">
                  <c:v> 2019:1</c:v>
                </c:pt>
                <c:pt idx="117">
                  <c:v> 2019:2</c:v>
                </c:pt>
                <c:pt idx="118">
                  <c:v> 2019:3</c:v>
                </c:pt>
                <c:pt idx="119">
                  <c:v> 2019:4</c:v>
                </c:pt>
                <c:pt idx="120">
                  <c:v> 2020:1</c:v>
                </c:pt>
                <c:pt idx="121">
                  <c:v> 2020:2</c:v>
                </c:pt>
                <c:pt idx="122">
                  <c:v> 2020:3</c:v>
                </c:pt>
                <c:pt idx="123">
                  <c:v> 2020:4</c:v>
                </c:pt>
                <c:pt idx="124">
                  <c:v> 2021:1</c:v>
                </c:pt>
                <c:pt idx="125">
                  <c:v> 2021:2</c:v>
                </c:pt>
                <c:pt idx="126">
                  <c:v> 2021:3</c:v>
                </c:pt>
                <c:pt idx="127">
                  <c:v> 2021:4</c:v>
                </c:pt>
              </c:strCache>
            </c:strRef>
          </c:cat>
          <c:val>
            <c:numRef>
              <c:f>Sheet4!$O$4:$O$131</c:f>
              <c:numCache>
                <c:formatCode>0%</c:formatCode>
                <c:ptCount val="128"/>
                <c:pt idx="0">
                  <c:v>7.3011568083992742E-2</c:v>
                </c:pt>
                <c:pt idx="1">
                  <c:v>7.8373351606606523E-2</c:v>
                </c:pt>
                <c:pt idx="2">
                  <c:v>7.8710786780358546E-2</c:v>
                </c:pt>
                <c:pt idx="3">
                  <c:v>7.5725237365065964E-2</c:v>
                </c:pt>
                <c:pt idx="4">
                  <c:v>7.2691970073889903E-2</c:v>
                </c:pt>
                <c:pt idx="5">
                  <c:v>7.7391734441827523E-2</c:v>
                </c:pt>
                <c:pt idx="6">
                  <c:v>8.1900253609606857E-2</c:v>
                </c:pt>
                <c:pt idx="7">
                  <c:v>8.1938323820797285E-2</c:v>
                </c:pt>
                <c:pt idx="8">
                  <c:v>8.2982341591675571E-2</c:v>
                </c:pt>
                <c:pt idx="9">
                  <c:v>8.3605455085686495E-2</c:v>
                </c:pt>
                <c:pt idx="10">
                  <c:v>8.3913055269617592E-2</c:v>
                </c:pt>
                <c:pt idx="11">
                  <c:v>8.7631417475122944E-2</c:v>
                </c:pt>
                <c:pt idx="12">
                  <c:v>8.6883151923135837E-2</c:v>
                </c:pt>
                <c:pt idx="13">
                  <c:v>8.9694799939418604E-2</c:v>
                </c:pt>
                <c:pt idx="14">
                  <c:v>9.3131310486688143E-2</c:v>
                </c:pt>
                <c:pt idx="15">
                  <c:v>9.5874804775188727E-2</c:v>
                </c:pt>
                <c:pt idx="16">
                  <c:v>9.5087097883546107E-2</c:v>
                </c:pt>
                <c:pt idx="17">
                  <c:v>9.8213867274414737E-2</c:v>
                </c:pt>
                <c:pt idx="18">
                  <c:v>0.1037398280947292</c:v>
                </c:pt>
                <c:pt idx="19">
                  <c:v>0.10948530677778835</c:v>
                </c:pt>
                <c:pt idx="20">
                  <c:v>0.11489349297542957</c:v>
                </c:pt>
                <c:pt idx="21">
                  <c:v>0.12219788524984278</c:v>
                </c:pt>
                <c:pt idx="22">
                  <c:v>0.12603919825240842</c:v>
                </c:pt>
                <c:pt idx="23">
                  <c:v>0.13244830287842094</c:v>
                </c:pt>
                <c:pt idx="24">
                  <c:v>0.13383862936099272</c:v>
                </c:pt>
                <c:pt idx="25">
                  <c:v>0.13771227735485425</c:v>
                </c:pt>
                <c:pt idx="26">
                  <c:v>0.14437370884913539</c:v>
                </c:pt>
                <c:pt idx="27">
                  <c:v>0.14879445804269534</c:v>
                </c:pt>
                <c:pt idx="28">
                  <c:v>0.15169316595088914</c:v>
                </c:pt>
                <c:pt idx="29">
                  <c:v>0.15699104275717726</c:v>
                </c:pt>
                <c:pt idx="30">
                  <c:v>0.16025503390183099</c:v>
                </c:pt>
                <c:pt idx="31">
                  <c:v>0.16562983245392354</c:v>
                </c:pt>
                <c:pt idx="32">
                  <c:v>0.16535147457624208</c:v>
                </c:pt>
                <c:pt idx="33">
                  <c:v>0.17189780286639011</c:v>
                </c:pt>
                <c:pt idx="34">
                  <c:v>0.17511618086793354</c:v>
                </c:pt>
                <c:pt idx="35">
                  <c:v>0.17891818655365141</c:v>
                </c:pt>
                <c:pt idx="36">
                  <c:v>0.17946861079523999</c:v>
                </c:pt>
                <c:pt idx="37">
                  <c:v>0.18865621095668458</c:v>
                </c:pt>
                <c:pt idx="38">
                  <c:v>0.19962086785347424</c:v>
                </c:pt>
                <c:pt idx="39">
                  <c:v>0.2065006375124977</c:v>
                </c:pt>
                <c:pt idx="40">
                  <c:v>0.22982602417845369</c:v>
                </c:pt>
                <c:pt idx="41">
                  <c:v>0.23187092661379011</c:v>
                </c:pt>
                <c:pt idx="42">
                  <c:v>0.22889485170127266</c:v>
                </c:pt>
                <c:pt idx="43">
                  <c:v>0.22781825179689788</c:v>
                </c:pt>
                <c:pt idx="44">
                  <c:v>0.23406944788724127</c:v>
                </c:pt>
                <c:pt idx="45">
                  <c:v>0.23151179059809174</c:v>
                </c:pt>
                <c:pt idx="46">
                  <c:v>0.2249504548831677</c:v>
                </c:pt>
                <c:pt idx="47">
                  <c:v>0.21940088437748592</c:v>
                </c:pt>
                <c:pt idx="48">
                  <c:v>0.19900668605010005</c:v>
                </c:pt>
                <c:pt idx="49">
                  <c:v>0.19889281563575922</c:v>
                </c:pt>
                <c:pt idx="50">
                  <c:v>0.19653268995161741</c:v>
                </c:pt>
                <c:pt idx="51">
                  <c:v>0.19709643693792783</c:v>
                </c:pt>
                <c:pt idx="52">
                  <c:v>0.19225409309413377</c:v>
                </c:pt>
                <c:pt idx="53">
                  <c:v>0.19560222111106584</c:v>
                </c:pt>
                <c:pt idx="54">
                  <c:v>0.19472760901117292</c:v>
                </c:pt>
                <c:pt idx="55">
                  <c:v>0.2014483711061153</c:v>
                </c:pt>
                <c:pt idx="56">
                  <c:v>0.20078595746460759</c:v>
                </c:pt>
                <c:pt idx="57">
                  <c:v>0.20332989482214286</c:v>
                </c:pt>
                <c:pt idx="58">
                  <c:v>0.20498423736455085</c:v>
                </c:pt>
                <c:pt idx="59">
                  <c:v>0.21393428073049844</c:v>
                </c:pt>
                <c:pt idx="60">
                  <c:v>0.23376064962912618</c:v>
                </c:pt>
                <c:pt idx="61">
                  <c:v>0.226548448668112</c:v>
                </c:pt>
                <c:pt idx="62">
                  <c:v>0.22066034282805072</c:v>
                </c:pt>
                <c:pt idx="63">
                  <c:v>0.22121013683396715</c:v>
                </c:pt>
                <c:pt idx="64">
                  <c:v>0.20412225617963384</c:v>
                </c:pt>
                <c:pt idx="65">
                  <c:v>0.21407167350865761</c:v>
                </c:pt>
                <c:pt idx="66">
                  <c:v>0.21474956449762161</c:v>
                </c:pt>
                <c:pt idx="67">
                  <c:v>0.21239029866084566</c:v>
                </c:pt>
                <c:pt idx="68">
                  <c:v>0.21952730450114347</c:v>
                </c:pt>
                <c:pt idx="69">
                  <c:v>0.2166861304918527</c:v>
                </c:pt>
                <c:pt idx="70">
                  <c:v>0.21452913032076043</c:v>
                </c:pt>
                <c:pt idx="71">
                  <c:v>0.21024961153773025</c:v>
                </c:pt>
                <c:pt idx="72">
                  <c:v>0.21626509242766065</c:v>
                </c:pt>
                <c:pt idx="73">
                  <c:v>0.20909038235012778</c:v>
                </c:pt>
                <c:pt idx="74">
                  <c:v>0.20329698295565266</c:v>
                </c:pt>
                <c:pt idx="75">
                  <c:v>0.19699780072766684</c:v>
                </c:pt>
                <c:pt idx="76">
                  <c:v>0.18600534193502349</c:v>
                </c:pt>
                <c:pt idx="77">
                  <c:v>0.18609494341521657</c:v>
                </c:pt>
                <c:pt idx="78">
                  <c:v>0.18553445641545854</c:v>
                </c:pt>
                <c:pt idx="79">
                  <c:v>0.18562946572058317</c:v>
                </c:pt>
                <c:pt idx="80">
                  <c:v>0.1734787185402496</c:v>
                </c:pt>
                <c:pt idx="81">
                  <c:v>0.17532698818034209</c:v>
                </c:pt>
                <c:pt idx="82">
                  <c:v>0.18247441211916904</c:v>
                </c:pt>
                <c:pt idx="83">
                  <c:v>0.18657257423199677</c:v>
                </c:pt>
                <c:pt idx="84">
                  <c:v>0.21666831614124366</c:v>
                </c:pt>
                <c:pt idx="85">
                  <c:v>0.21132778287710369</c:v>
                </c:pt>
                <c:pt idx="86">
                  <c:v>0.20152124825410223</c:v>
                </c:pt>
                <c:pt idx="87">
                  <c:v>0.19675113909524161</c:v>
                </c:pt>
                <c:pt idx="88">
                  <c:v>0.17427317518677743</c:v>
                </c:pt>
                <c:pt idx="89">
                  <c:v>0.17558607519252972</c:v>
                </c:pt>
                <c:pt idx="90">
                  <c:v>0.17432072213468622</c:v>
                </c:pt>
                <c:pt idx="91">
                  <c:v>0.16918677931019924</c:v>
                </c:pt>
                <c:pt idx="92">
                  <c:v>0.16663574691814304</c:v>
                </c:pt>
                <c:pt idx="93">
                  <c:v>0.16844397738795139</c:v>
                </c:pt>
                <c:pt idx="94">
                  <c:v>0.17195306044799358</c:v>
                </c:pt>
                <c:pt idx="95">
                  <c:v>0.17253928978582922</c:v>
                </c:pt>
                <c:pt idx="96">
                  <c:v>0.17434814538039761</c:v>
                </c:pt>
                <c:pt idx="97">
                  <c:v>0.17434869257988519</c:v>
                </c:pt>
                <c:pt idx="98">
                  <c:v>0.17268009336158371</c:v>
                </c:pt>
                <c:pt idx="99">
                  <c:v>0.17418803572248232</c:v>
                </c:pt>
                <c:pt idx="100">
                  <c:v>0.17187450835236595</c:v>
                </c:pt>
                <c:pt idx="101">
                  <c:v>0.17356945091412707</c:v>
                </c:pt>
                <c:pt idx="102">
                  <c:v>0.1752586353330306</c:v>
                </c:pt>
                <c:pt idx="103">
                  <c:v>0.1818697296420323</c:v>
                </c:pt>
                <c:pt idx="104">
                  <c:v>0.19117294219947481</c:v>
                </c:pt>
                <c:pt idx="105">
                  <c:v>0.19161621482238927</c:v>
                </c:pt>
                <c:pt idx="106">
                  <c:v>0.18882978472671816</c:v>
                </c:pt>
                <c:pt idx="107">
                  <c:v>0.18753711891973374</c:v>
                </c:pt>
                <c:pt idx="108">
                  <c:v>0.15777930474619792</c:v>
                </c:pt>
                <c:pt idx="109">
                  <c:v>0.17167449347177308</c:v>
                </c:pt>
                <c:pt idx="110">
                  <c:v>0.18744544658377699</c:v>
                </c:pt>
                <c:pt idx="111">
                  <c:v>0.19915890692350599</c:v>
                </c:pt>
                <c:pt idx="112">
                  <c:v>0.23125746904051189</c:v>
                </c:pt>
                <c:pt idx="113">
                  <c:v>0.23890974838492238</c:v>
                </c:pt>
                <c:pt idx="114">
                  <c:v>0.24268342081217062</c:v>
                </c:pt>
                <c:pt idx="115">
                  <c:v>0.24331277177273669</c:v>
                </c:pt>
                <c:pt idx="116">
                  <c:v>0.24449533298888959</c:v>
                </c:pt>
                <c:pt idx="117">
                  <c:v>0.24941596366719215</c:v>
                </c:pt>
                <c:pt idx="118">
                  <c:v>0.25576963339737147</c:v>
                </c:pt>
                <c:pt idx="119">
                  <c:v>0.25261412787300697</c:v>
                </c:pt>
                <c:pt idx="120">
                  <c:v>0.23517419588994259</c:v>
                </c:pt>
                <c:pt idx="121">
                  <c:v>0.26448897968303431</c:v>
                </c:pt>
                <c:pt idx="122">
                  <c:v>0.2733955824332826</c:v>
                </c:pt>
                <c:pt idx="123">
                  <c:v>0.28486087843571201</c:v>
                </c:pt>
                <c:pt idx="124">
                  <c:v>0.30338339425930572</c:v>
                </c:pt>
                <c:pt idx="125">
                  <c:v>0.30877891371780702</c:v>
                </c:pt>
                <c:pt idx="126">
                  <c:v>0.31482614940022824</c:v>
                </c:pt>
                <c:pt idx="127">
                  <c:v>0.3252127069198183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7-7471-4C9F-A0B9-73A3460C7381}"/>
            </c:ext>
          </c:extLst>
        </c:ser>
        <c:ser>
          <c:idx val="4"/>
          <c:order val="4"/>
          <c:tx>
            <c:strRef>
              <c:f>Sheet4!$P$3</c:f>
              <c:strCache>
                <c:ptCount val="1"/>
                <c:pt idx="0">
                  <c:v>Fresno, CA Metropolitan Statistical Area</c:v>
                </c:pt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dLbls>
            <c:dLbl>
              <c:idx val="127"/>
              <c:layout>
                <c:manualLayout>
                  <c:x val="-7.6034123307456972E-2"/>
                  <c:y val="0.12199035380731744"/>
                </c:manualLayout>
              </c:layout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0226800064612525"/>
                      <c:h val="4.7580446966242522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8-7471-4C9F-A0B9-73A3460C738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Sheet4!$A$4:$A$131</c:f>
              <c:strCache>
                <c:ptCount val="128"/>
                <c:pt idx="0">
                  <c:v> 1990:1</c:v>
                </c:pt>
                <c:pt idx="1">
                  <c:v> 1990:2</c:v>
                </c:pt>
                <c:pt idx="2">
                  <c:v> 1990:3</c:v>
                </c:pt>
                <c:pt idx="3">
                  <c:v> 1990:4</c:v>
                </c:pt>
                <c:pt idx="4">
                  <c:v> 1991:1</c:v>
                </c:pt>
                <c:pt idx="5">
                  <c:v> 1991:2</c:v>
                </c:pt>
                <c:pt idx="6">
                  <c:v> 1991:3</c:v>
                </c:pt>
                <c:pt idx="7">
                  <c:v> 1991:4</c:v>
                </c:pt>
                <c:pt idx="8">
                  <c:v> 1992:1</c:v>
                </c:pt>
                <c:pt idx="9">
                  <c:v> 1992:2</c:v>
                </c:pt>
                <c:pt idx="10">
                  <c:v> 1992:3</c:v>
                </c:pt>
                <c:pt idx="11">
                  <c:v> 1992:4</c:v>
                </c:pt>
                <c:pt idx="12">
                  <c:v> 1993:1</c:v>
                </c:pt>
                <c:pt idx="13">
                  <c:v> 1993:2</c:v>
                </c:pt>
                <c:pt idx="14">
                  <c:v> 1993:3</c:v>
                </c:pt>
                <c:pt idx="15">
                  <c:v> 1993:4</c:v>
                </c:pt>
                <c:pt idx="16">
                  <c:v> 1994:1</c:v>
                </c:pt>
                <c:pt idx="17">
                  <c:v> 1994:2</c:v>
                </c:pt>
                <c:pt idx="18">
                  <c:v> 1994:3</c:v>
                </c:pt>
                <c:pt idx="19">
                  <c:v> 1994:4</c:v>
                </c:pt>
                <c:pt idx="20">
                  <c:v> 1995:1</c:v>
                </c:pt>
                <c:pt idx="21">
                  <c:v> 1995:2</c:v>
                </c:pt>
                <c:pt idx="22">
                  <c:v> 1995:3</c:v>
                </c:pt>
                <c:pt idx="23">
                  <c:v> 1995:4</c:v>
                </c:pt>
                <c:pt idx="24">
                  <c:v> 1996:1</c:v>
                </c:pt>
                <c:pt idx="25">
                  <c:v> 1996:2</c:v>
                </c:pt>
                <c:pt idx="26">
                  <c:v> 1996:3</c:v>
                </c:pt>
                <c:pt idx="27">
                  <c:v> 1996:4</c:v>
                </c:pt>
                <c:pt idx="28">
                  <c:v> 1997:1</c:v>
                </c:pt>
                <c:pt idx="29">
                  <c:v> 1997:2</c:v>
                </c:pt>
                <c:pt idx="30">
                  <c:v> 1997:3</c:v>
                </c:pt>
                <c:pt idx="31">
                  <c:v> 1997:4</c:v>
                </c:pt>
                <c:pt idx="32">
                  <c:v> 1998:1</c:v>
                </c:pt>
                <c:pt idx="33">
                  <c:v> 1998:2</c:v>
                </c:pt>
                <c:pt idx="34">
                  <c:v> 1998:3</c:v>
                </c:pt>
                <c:pt idx="35">
                  <c:v> 1998:4</c:v>
                </c:pt>
                <c:pt idx="36">
                  <c:v> 1999:1</c:v>
                </c:pt>
                <c:pt idx="37">
                  <c:v> 1999:2</c:v>
                </c:pt>
                <c:pt idx="38">
                  <c:v> 1999:3</c:v>
                </c:pt>
                <c:pt idx="39">
                  <c:v> 1999:4</c:v>
                </c:pt>
                <c:pt idx="40">
                  <c:v> 2000:1</c:v>
                </c:pt>
                <c:pt idx="41">
                  <c:v> 2000:2</c:v>
                </c:pt>
                <c:pt idx="42">
                  <c:v> 2000:3</c:v>
                </c:pt>
                <c:pt idx="43">
                  <c:v> 2000:4</c:v>
                </c:pt>
                <c:pt idx="44">
                  <c:v> 2001:1</c:v>
                </c:pt>
                <c:pt idx="45">
                  <c:v> 2001:2</c:v>
                </c:pt>
                <c:pt idx="46">
                  <c:v> 2001:3</c:v>
                </c:pt>
                <c:pt idx="47">
                  <c:v> 2001:4</c:v>
                </c:pt>
                <c:pt idx="48">
                  <c:v> 2002:1</c:v>
                </c:pt>
                <c:pt idx="49">
                  <c:v> 2002:2</c:v>
                </c:pt>
                <c:pt idx="50">
                  <c:v> 2002:3</c:v>
                </c:pt>
                <c:pt idx="51">
                  <c:v> 2002:4</c:v>
                </c:pt>
                <c:pt idx="52">
                  <c:v> 2003:1</c:v>
                </c:pt>
                <c:pt idx="53">
                  <c:v> 2003:2</c:v>
                </c:pt>
                <c:pt idx="54">
                  <c:v> 2003:3</c:v>
                </c:pt>
                <c:pt idx="55">
                  <c:v> 2003:4</c:v>
                </c:pt>
                <c:pt idx="56">
                  <c:v> 2004:1</c:v>
                </c:pt>
                <c:pt idx="57">
                  <c:v> 2004:2</c:v>
                </c:pt>
                <c:pt idx="58">
                  <c:v> 2004:3</c:v>
                </c:pt>
                <c:pt idx="59">
                  <c:v> 2004:4</c:v>
                </c:pt>
                <c:pt idx="60">
                  <c:v> 2005:1</c:v>
                </c:pt>
                <c:pt idx="61">
                  <c:v> 2005:2</c:v>
                </c:pt>
                <c:pt idx="62">
                  <c:v> 2005:3</c:v>
                </c:pt>
                <c:pt idx="63">
                  <c:v> 2005:4</c:v>
                </c:pt>
                <c:pt idx="64">
                  <c:v> 2006:1</c:v>
                </c:pt>
                <c:pt idx="65">
                  <c:v> 2006:2</c:v>
                </c:pt>
                <c:pt idx="66">
                  <c:v> 2006:3</c:v>
                </c:pt>
                <c:pt idx="67">
                  <c:v> 2006:4</c:v>
                </c:pt>
                <c:pt idx="68">
                  <c:v> 2007:1</c:v>
                </c:pt>
                <c:pt idx="69">
                  <c:v> 2007:2</c:v>
                </c:pt>
                <c:pt idx="70">
                  <c:v> 2007:3</c:v>
                </c:pt>
                <c:pt idx="71">
                  <c:v> 2007:4</c:v>
                </c:pt>
                <c:pt idx="72">
                  <c:v> 2008:1</c:v>
                </c:pt>
                <c:pt idx="73">
                  <c:v> 2008:2</c:v>
                </c:pt>
                <c:pt idx="74">
                  <c:v> 2008:3</c:v>
                </c:pt>
                <c:pt idx="75">
                  <c:v> 2008:4</c:v>
                </c:pt>
                <c:pt idx="76">
                  <c:v> 2009:1</c:v>
                </c:pt>
                <c:pt idx="77">
                  <c:v> 2009:2</c:v>
                </c:pt>
                <c:pt idx="78">
                  <c:v> 2009:3</c:v>
                </c:pt>
                <c:pt idx="79">
                  <c:v> 2009:4</c:v>
                </c:pt>
                <c:pt idx="80">
                  <c:v> 2010:1</c:v>
                </c:pt>
                <c:pt idx="81">
                  <c:v> 2010:2</c:v>
                </c:pt>
                <c:pt idx="82">
                  <c:v> 2010:3</c:v>
                </c:pt>
                <c:pt idx="83">
                  <c:v> 2010:4</c:v>
                </c:pt>
                <c:pt idx="84">
                  <c:v> 2011:1</c:v>
                </c:pt>
                <c:pt idx="85">
                  <c:v> 2011:2</c:v>
                </c:pt>
                <c:pt idx="86">
                  <c:v> 2011:3</c:v>
                </c:pt>
                <c:pt idx="87">
                  <c:v> 2011:4</c:v>
                </c:pt>
                <c:pt idx="88">
                  <c:v> 2012:1</c:v>
                </c:pt>
                <c:pt idx="89">
                  <c:v> 2012:2</c:v>
                </c:pt>
                <c:pt idx="90">
                  <c:v> 2012:3</c:v>
                </c:pt>
                <c:pt idx="91">
                  <c:v> 2012:4</c:v>
                </c:pt>
                <c:pt idx="92">
                  <c:v> 2013:1</c:v>
                </c:pt>
                <c:pt idx="93">
                  <c:v> 2013:2</c:v>
                </c:pt>
                <c:pt idx="94">
                  <c:v> 2013:3</c:v>
                </c:pt>
                <c:pt idx="95">
                  <c:v> 2013:4</c:v>
                </c:pt>
                <c:pt idx="96">
                  <c:v> 2014:1</c:v>
                </c:pt>
                <c:pt idx="97">
                  <c:v> 2014:2</c:v>
                </c:pt>
                <c:pt idx="98">
                  <c:v> 2014:3</c:v>
                </c:pt>
                <c:pt idx="99">
                  <c:v> 2014:4</c:v>
                </c:pt>
                <c:pt idx="100">
                  <c:v> 2015:1</c:v>
                </c:pt>
                <c:pt idx="101">
                  <c:v> 2015:2</c:v>
                </c:pt>
                <c:pt idx="102">
                  <c:v> 2015:3</c:v>
                </c:pt>
                <c:pt idx="103">
                  <c:v> 2015:4</c:v>
                </c:pt>
                <c:pt idx="104">
                  <c:v> 2016:1</c:v>
                </c:pt>
                <c:pt idx="105">
                  <c:v> 2016:2</c:v>
                </c:pt>
                <c:pt idx="106">
                  <c:v> 2016:3</c:v>
                </c:pt>
                <c:pt idx="107">
                  <c:v> 2016:4</c:v>
                </c:pt>
                <c:pt idx="108">
                  <c:v> 2017:1</c:v>
                </c:pt>
                <c:pt idx="109">
                  <c:v> 2017:2</c:v>
                </c:pt>
                <c:pt idx="110">
                  <c:v> 2017:3</c:v>
                </c:pt>
                <c:pt idx="111">
                  <c:v> 2017:4</c:v>
                </c:pt>
                <c:pt idx="112">
                  <c:v> 2018:1</c:v>
                </c:pt>
                <c:pt idx="113">
                  <c:v> 2018:2</c:v>
                </c:pt>
                <c:pt idx="114">
                  <c:v> 2018:3</c:v>
                </c:pt>
                <c:pt idx="115">
                  <c:v> 2018:4</c:v>
                </c:pt>
                <c:pt idx="116">
                  <c:v> 2019:1</c:v>
                </c:pt>
                <c:pt idx="117">
                  <c:v> 2019:2</c:v>
                </c:pt>
                <c:pt idx="118">
                  <c:v> 2019:3</c:v>
                </c:pt>
                <c:pt idx="119">
                  <c:v> 2019:4</c:v>
                </c:pt>
                <c:pt idx="120">
                  <c:v> 2020:1</c:v>
                </c:pt>
                <c:pt idx="121">
                  <c:v> 2020:2</c:v>
                </c:pt>
                <c:pt idx="122">
                  <c:v> 2020:3</c:v>
                </c:pt>
                <c:pt idx="123">
                  <c:v> 2020:4</c:v>
                </c:pt>
                <c:pt idx="124">
                  <c:v> 2021:1</c:v>
                </c:pt>
                <c:pt idx="125">
                  <c:v> 2021:2</c:v>
                </c:pt>
                <c:pt idx="126">
                  <c:v> 2021:3</c:v>
                </c:pt>
                <c:pt idx="127">
                  <c:v> 2021:4</c:v>
                </c:pt>
              </c:strCache>
            </c:strRef>
          </c:cat>
          <c:val>
            <c:numRef>
              <c:f>Sheet4!$P$4:$P$131</c:f>
              <c:numCache>
                <c:formatCode>0%</c:formatCode>
                <c:ptCount val="128"/>
                <c:pt idx="0">
                  <c:v>-3.2248583951838779E-2</c:v>
                </c:pt>
                <c:pt idx="1">
                  <c:v>-3.1494133434848824E-2</c:v>
                </c:pt>
                <c:pt idx="2">
                  <c:v>-3.1122696786968457E-2</c:v>
                </c:pt>
                <c:pt idx="3">
                  <c:v>-3.0501567464181291E-2</c:v>
                </c:pt>
                <c:pt idx="4">
                  <c:v>-3.0734422294734286E-2</c:v>
                </c:pt>
                <c:pt idx="5">
                  <c:v>-3.0651685572497582E-2</c:v>
                </c:pt>
                <c:pt idx="6">
                  <c:v>-3.0755445391975424E-2</c:v>
                </c:pt>
                <c:pt idx="7">
                  <c:v>-3.0299200827770323E-2</c:v>
                </c:pt>
                <c:pt idx="8">
                  <c:v>-2.8877282384036598E-2</c:v>
                </c:pt>
                <c:pt idx="9">
                  <c:v>-2.8978459281795033E-2</c:v>
                </c:pt>
                <c:pt idx="10">
                  <c:v>-2.8757812260517109E-2</c:v>
                </c:pt>
                <c:pt idx="11">
                  <c:v>-2.9415271521067654E-2</c:v>
                </c:pt>
                <c:pt idx="12">
                  <c:v>-3.0170137914581861E-2</c:v>
                </c:pt>
                <c:pt idx="13">
                  <c:v>-2.976925329317244E-2</c:v>
                </c:pt>
                <c:pt idx="14">
                  <c:v>-2.9593140426963416E-2</c:v>
                </c:pt>
                <c:pt idx="15">
                  <c:v>-2.9297280826878005E-2</c:v>
                </c:pt>
                <c:pt idx="16">
                  <c:v>-2.9473414857685971E-2</c:v>
                </c:pt>
                <c:pt idx="17">
                  <c:v>-2.9048597086243317E-2</c:v>
                </c:pt>
                <c:pt idx="18">
                  <c:v>-2.876540976845627E-2</c:v>
                </c:pt>
                <c:pt idx="19">
                  <c:v>-2.8497365961852844E-2</c:v>
                </c:pt>
                <c:pt idx="20">
                  <c:v>-2.8236368185042195E-2</c:v>
                </c:pt>
                <c:pt idx="21">
                  <c:v>-2.7784614920777086E-2</c:v>
                </c:pt>
                <c:pt idx="22">
                  <c:v>-2.7329486361149253E-2</c:v>
                </c:pt>
                <c:pt idx="23">
                  <c:v>-2.7080360963215481E-2</c:v>
                </c:pt>
                <c:pt idx="24">
                  <c:v>-2.7212364001333769E-2</c:v>
                </c:pt>
                <c:pt idx="25">
                  <c:v>-2.6493984545323701E-2</c:v>
                </c:pt>
                <c:pt idx="26">
                  <c:v>-2.5695895054292119E-2</c:v>
                </c:pt>
                <c:pt idx="27">
                  <c:v>-2.5056221687753944E-2</c:v>
                </c:pt>
                <c:pt idx="28">
                  <c:v>-2.3510018592650884E-2</c:v>
                </c:pt>
                <c:pt idx="29">
                  <c:v>-2.3090707992548986E-2</c:v>
                </c:pt>
                <c:pt idx="30">
                  <c:v>-2.2550494209331133E-2</c:v>
                </c:pt>
                <c:pt idx="31">
                  <c:v>-2.2123704536860626E-2</c:v>
                </c:pt>
                <c:pt idx="32">
                  <c:v>-2.1528412918283672E-2</c:v>
                </c:pt>
                <c:pt idx="33">
                  <c:v>-2.1362735387603724E-2</c:v>
                </c:pt>
                <c:pt idx="34">
                  <c:v>-2.0919903379229398E-2</c:v>
                </c:pt>
                <c:pt idx="35">
                  <c:v>-2.0204220240844745E-2</c:v>
                </c:pt>
                <c:pt idx="36">
                  <c:v>-1.9986362873906968E-2</c:v>
                </c:pt>
                <c:pt idx="37">
                  <c:v>-1.9485472306222565E-2</c:v>
                </c:pt>
                <c:pt idx="38">
                  <c:v>-1.90038573228224E-2</c:v>
                </c:pt>
                <c:pt idx="39">
                  <c:v>-1.8202362708688698E-2</c:v>
                </c:pt>
                <c:pt idx="40">
                  <c:v>-1.6607781252376906E-2</c:v>
                </c:pt>
                <c:pt idx="41">
                  <c:v>-1.6992062007234937E-2</c:v>
                </c:pt>
                <c:pt idx="42">
                  <c:v>-1.6776024571640829E-2</c:v>
                </c:pt>
                <c:pt idx="43">
                  <c:v>-1.7196388055591021E-2</c:v>
                </c:pt>
                <c:pt idx="44">
                  <c:v>-1.662506254510035E-2</c:v>
                </c:pt>
                <c:pt idx="45">
                  <c:v>-1.7525758363808784E-2</c:v>
                </c:pt>
                <c:pt idx="46">
                  <c:v>-1.8214668008652547E-2</c:v>
                </c:pt>
                <c:pt idx="47">
                  <c:v>-1.8854806175772072E-2</c:v>
                </c:pt>
                <c:pt idx="48">
                  <c:v>-2.0504369891160768E-2</c:v>
                </c:pt>
                <c:pt idx="49">
                  <c:v>-2.0129950890882944E-2</c:v>
                </c:pt>
                <c:pt idx="50">
                  <c:v>-1.9910394344682326E-2</c:v>
                </c:pt>
                <c:pt idx="51">
                  <c:v>-1.9807379320182734E-2</c:v>
                </c:pt>
                <c:pt idx="52">
                  <c:v>-1.8953451276398085E-2</c:v>
                </c:pt>
                <c:pt idx="53">
                  <c:v>-1.9237020727559846E-2</c:v>
                </c:pt>
                <c:pt idx="54">
                  <c:v>-1.962865343115866E-2</c:v>
                </c:pt>
                <c:pt idx="55">
                  <c:v>-1.9877199365188229E-2</c:v>
                </c:pt>
                <c:pt idx="56">
                  <c:v>-2.1065600598137831E-2</c:v>
                </c:pt>
                <c:pt idx="57">
                  <c:v>-2.0817148077385529E-2</c:v>
                </c:pt>
                <c:pt idx="58">
                  <c:v>-2.0417367466135556E-2</c:v>
                </c:pt>
                <c:pt idx="59">
                  <c:v>-2.0416291889027743E-2</c:v>
                </c:pt>
                <c:pt idx="60">
                  <c:v>-2.1348605475524775E-2</c:v>
                </c:pt>
                <c:pt idx="61">
                  <c:v>-2.0577699197970426E-2</c:v>
                </c:pt>
                <c:pt idx="62">
                  <c:v>-1.9682652166106204E-2</c:v>
                </c:pt>
                <c:pt idx="63">
                  <c:v>-1.8822484741102777E-2</c:v>
                </c:pt>
                <c:pt idx="64">
                  <c:v>-1.6553665336382875E-2</c:v>
                </c:pt>
                <c:pt idx="65">
                  <c:v>-1.7005899446906142E-2</c:v>
                </c:pt>
                <c:pt idx="66">
                  <c:v>-1.7133646485037509E-2</c:v>
                </c:pt>
                <c:pt idx="67">
                  <c:v>-1.7085780057854893E-2</c:v>
                </c:pt>
                <c:pt idx="68">
                  <c:v>-1.8132831027594859E-2</c:v>
                </c:pt>
                <c:pt idx="69">
                  <c:v>-1.7605511861662447E-2</c:v>
                </c:pt>
                <c:pt idx="70">
                  <c:v>-1.7070806662973247E-2</c:v>
                </c:pt>
                <c:pt idx="71">
                  <c:v>-1.6620585929069794E-2</c:v>
                </c:pt>
                <c:pt idx="72">
                  <c:v>-1.5155191256036989E-2</c:v>
                </c:pt>
                <c:pt idx="73">
                  <c:v>-1.5315482584247819E-2</c:v>
                </c:pt>
                <c:pt idx="74">
                  <c:v>-1.559632452148142E-2</c:v>
                </c:pt>
                <c:pt idx="75">
                  <c:v>-1.6000443640191448E-2</c:v>
                </c:pt>
                <c:pt idx="76">
                  <c:v>-1.6697018088807396E-2</c:v>
                </c:pt>
                <c:pt idx="77">
                  <c:v>-1.7104491363277078E-2</c:v>
                </c:pt>
                <c:pt idx="78">
                  <c:v>-1.7584272558197115E-2</c:v>
                </c:pt>
                <c:pt idx="79">
                  <c:v>-1.7987069870641654E-2</c:v>
                </c:pt>
                <c:pt idx="80">
                  <c:v>-1.8626807026893559E-2</c:v>
                </c:pt>
                <c:pt idx="81">
                  <c:v>-1.8695474461835115E-2</c:v>
                </c:pt>
                <c:pt idx="82">
                  <c:v>-1.8977732305638914E-2</c:v>
                </c:pt>
                <c:pt idx="83">
                  <c:v>-1.8662252014950271E-2</c:v>
                </c:pt>
                <c:pt idx="84">
                  <c:v>-2.0328114131198255E-2</c:v>
                </c:pt>
                <c:pt idx="85">
                  <c:v>-1.950742203685461E-2</c:v>
                </c:pt>
                <c:pt idx="86">
                  <c:v>-1.8476511328963184E-2</c:v>
                </c:pt>
                <c:pt idx="87">
                  <c:v>-1.7834140627839362E-2</c:v>
                </c:pt>
                <c:pt idx="88">
                  <c:v>-1.4968081555582968E-2</c:v>
                </c:pt>
                <c:pt idx="89">
                  <c:v>-1.4970961061919195E-2</c:v>
                </c:pt>
                <c:pt idx="90">
                  <c:v>-1.4912324482475365E-2</c:v>
                </c:pt>
                <c:pt idx="91">
                  <c:v>-1.4355094494240021E-2</c:v>
                </c:pt>
                <c:pt idx="92">
                  <c:v>-1.4411327315727397E-2</c:v>
                </c:pt>
                <c:pt idx="93">
                  <c:v>-1.4320832052478388E-2</c:v>
                </c:pt>
                <c:pt idx="94">
                  <c:v>-1.4351705748863155E-2</c:v>
                </c:pt>
                <c:pt idx="95">
                  <c:v>-1.4190096375594322E-2</c:v>
                </c:pt>
                <c:pt idx="96">
                  <c:v>-1.2266247333302413E-2</c:v>
                </c:pt>
                <c:pt idx="97">
                  <c:v>-1.340217947507031E-2</c:v>
                </c:pt>
                <c:pt idx="98">
                  <c:v>-1.427813924497893E-2</c:v>
                </c:pt>
                <c:pt idx="99">
                  <c:v>-1.5199601155262501E-2</c:v>
                </c:pt>
                <c:pt idx="100">
                  <c:v>-1.7834742891432758E-2</c:v>
                </c:pt>
                <c:pt idx="101">
                  <c:v>-1.7511864687063061E-2</c:v>
                </c:pt>
                <c:pt idx="102">
                  <c:v>-1.7344095364323048E-2</c:v>
                </c:pt>
                <c:pt idx="103">
                  <c:v>-1.7230408687257219E-2</c:v>
                </c:pt>
                <c:pt idx="104">
                  <c:v>-1.6813612736794367E-2</c:v>
                </c:pt>
                <c:pt idx="105">
                  <c:v>-1.6725117145743693E-2</c:v>
                </c:pt>
                <c:pt idx="106">
                  <c:v>-1.6576386979242842E-2</c:v>
                </c:pt>
                <c:pt idx="107">
                  <c:v>-1.6566234548824898E-2</c:v>
                </c:pt>
                <c:pt idx="108">
                  <c:v>-1.586262022783258E-2</c:v>
                </c:pt>
                <c:pt idx="109">
                  <c:v>-1.6140772247825699E-2</c:v>
                </c:pt>
                <c:pt idx="110">
                  <c:v>-1.6395198153298585E-2</c:v>
                </c:pt>
                <c:pt idx="111">
                  <c:v>-1.6732130729268872E-2</c:v>
                </c:pt>
                <c:pt idx="112">
                  <c:v>-1.6393027731190009E-2</c:v>
                </c:pt>
                <c:pt idx="113">
                  <c:v>-1.7204810934758931E-2</c:v>
                </c:pt>
                <c:pt idx="114">
                  <c:v>-1.7811421784466475E-2</c:v>
                </c:pt>
                <c:pt idx="115">
                  <c:v>-1.8448513183414086E-2</c:v>
                </c:pt>
                <c:pt idx="116">
                  <c:v>-2.1404560010888481E-2</c:v>
                </c:pt>
                <c:pt idx="117">
                  <c:v>-2.0359873745725007E-2</c:v>
                </c:pt>
                <c:pt idx="118">
                  <c:v>-1.9462367012640463E-2</c:v>
                </c:pt>
                <c:pt idx="119">
                  <c:v>-1.8088004558236948E-2</c:v>
                </c:pt>
                <c:pt idx="120">
                  <c:v>-1.3646730274132754E-2</c:v>
                </c:pt>
                <c:pt idx="121">
                  <c:v>-1.6056921090312527E-2</c:v>
                </c:pt>
                <c:pt idx="122">
                  <c:v>-1.6741702217253424E-2</c:v>
                </c:pt>
                <c:pt idx="123">
                  <c:v>-1.7503100947833819E-2</c:v>
                </c:pt>
                <c:pt idx="124">
                  <c:v>-1.8960824204106053E-2</c:v>
                </c:pt>
                <c:pt idx="125">
                  <c:v>-1.974873582955048E-2</c:v>
                </c:pt>
                <c:pt idx="126">
                  <c:v>-2.0334092424019776E-2</c:v>
                </c:pt>
                <c:pt idx="127">
                  <c:v>-2.130449390478328E-2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9-7471-4C9F-A0B9-73A3460C738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519436287"/>
        <c:axId val="519454047"/>
      </c:lineChart>
      <c:catAx>
        <c:axId val="51943628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19454047"/>
        <c:crosses val="autoZero"/>
        <c:auto val="1"/>
        <c:lblAlgn val="ctr"/>
        <c:lblOffset val="100"/>
        <c:noMultiLvlLbl val="0"/>
      </c:catAx>
      <c:valAx>
        <c:axId val="519454047"/>
        <c:scaling>
          <c:orientation val="minMax"/>
          <c:max val="0.55000000000000004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Net Adjustment for Residence/Total Non-Farm Wages &amp; Salaries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1943628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>
      <a:noFill/>
    </a:ln>
    <a:effectLst/>
  </c:spPr>
  <c:txPr>
    <a:bodyPr/>
    <a:lstStyle/>
    <a:p>
      <a:pPr>
        <a:defRPr sz="1400"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5379365025114133"/>
          <c:y val="2.3739674225886114E-2"/>
          <c:w val="0.81449753630069144"/>
          <c:h val="0.67744540063334224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'5yr'!$A$32</c:f>
              <c:strCache>
                <c:ptCount val="1"/>
                <c:pt idx="0">
                  <c:v>San Joaquin County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'5yr'!$B$31:$E$31</c:f>
              <c:strCache>
                <c:ptCount val="4"/>
                <c:pt idx="0">
                  <c:v> Spanish</c:v>
                </c:pt>
                <c:pt idx="1">
                  <c:v>Other Indo-European languages</c:v>
                </c:pt>
                <c:pt idx="2">
                  <c:v>Asian and Pacific Island languages</c:v>
                </c:pt>
                <c:pt idx="3">
                  <c:v>Other languages</c:v>
                </c:pt>
              </c:strCache>
            </c:strRef>
          </c:cat>
          <c:val>
            <c:numRef>
              <c:f>'5yr'!$B$32:$E$32</c:f>
              <c:numCache>
                <c:formatCode>#,##0</c:formatCode>
                <c:ptCount val="4"/>
                <c:pt idx="0">
                  <c:v>12483</c:v>
                </c:pt>
                <c:pt idx="1">
                  <c:v>2547</c:v>
                </c:pt>
                <c:pt idx="2">
                  <c:v>4558</c:v>
                </c:pt>
                <c:pt idx="3">
                  <c:v>256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BE3-41F0-86E2-ACEE03E4A9AE}"/>
            </c:ext>
          </c:extLst>
        </c:ser>
        <c:ser>
          <c:idx val="1"/>
          <c:order val="1"/>
          <c:tx>
            <c:strRef>
              <c:f>'5yr'!$A$33</c:f>
              <c:strCache>
                <c:ptCount val="1"/>
                <c:pt idx="0">
                  <c:v>Stanislaus County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Lbl>
              <c:idx val="3"/>
              <c:layout>
                <c:manualLayout>
                  <c:x val="-9.5188292358934321E-2"/>
                  <c:y val="-4.471810516360312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9BE3-41F0-86E2-ACEE03E4A9A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'5yr'!$B$31:$E$31</c:f>
              <c:strCache>
                <c:ptCount val="4"/>
                <c:pt idx="0">
                  <c:v> Spanish</c:v>
                </c:pt>
                <c:pt idx="1">
                  <c:v>Other Indo-European languages</c:v>
                </c:pt>
                <c:pt idx="2">
                  <c:v>Asian and Pacific Island languages</c:v>
                </c:pt>
                <c:pt idx="3">
                  <c:v>Other languages</c:v>
                </c:pt>
              </c:strCache>
            </c:strRef>
          </c:cat>
          <c:val>
            <c:numRef>
              <c:f>'5yr'!$B$33:$E$33</c:f>
              <c:numCache>
                <c:formatCode>#,##0</c:formatCode>
                <c:ptCount val="4"/>
                <c:pt idx="0">
                  <c:v>9188</c:v>
                </c:pt>
                <c:pt idx="1">
                  <c:v>1417</c:v>
                </c:pt>
                <c:pt idx="2">
                  <c:v>1483</c:v>
                </c:pt>
                <c:pt idx="3">
                  <c:v>925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BE3-41F0-86E2-ACEE03E4A9AE}"/>
            </c:ext>
          </c:extLst>
        </c:ser>
        <c:ser>
          <c:idx val="2"/>
          <c:order val="2"/>
          <c:tx>
            <c:strRef>
              <c:f>'5yr'!$A$34</c:f>
              <c:strCache>
                <c:ptCount val="1"/>
                <c:pt idx="0">
                  <c:v>Merced County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dLbl>
              <c:idx val="3"/>
              <c:layout>
                <c:manualLayout>
                  <c:x val="6.3458861572622649E-2"/>
                  <c:y val="-5.142582093814367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9BE3-41F0-86E2-ACEE03E4A9A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'5yr'!$B$31:$E$31</c:f>
              <c:strCache>
                <c:ptCount val="4"/>
                <c:pt idx="0">
                  <c:v> Spanish</c:v>
                </c:pt>
                <c:pt idx="1">
                  <c:v>Other Indo-European languages</c:v>
                </c:pt>
                <c:pt idx="2">
                  <c:v>Asian and Pacific Island languages</c:v>
                </c:pt>
                <c:pt idx="3">
                  <c:v>Other languages</c:v>
                </c:pt>
              </c:strCache>
            </c:strRef>
          </c:cat>
          <c:val>
            <c:numRef>
              <c:f>'5yr'!$B$34:$E$34</c:f>
              <c:numCache>
                <c:formatCode>#,##0</c:formatCode>
                <c:ptCount val="4"/>
                <c:pt idx="0">
                  <c:v>8514</c:v>
                </c:pt>
                <c:pt idx="1">
                  <c:v>871</c:v>
                </c:pt>
                <c:pt idx="2">
                  <c:v>578</c:v>
                </c:pt>
                <c:pt idx="3">
                  <c:v>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9BE3-41F0-86E2-ACEE03E4A9A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5"/>
        <c:overlap val="100"/>
        <c:axId val="210619631"/>
        <c:axId val="210620111"/>
      </c:barChart>
      <c:catAx>
        <c:axId val="21061963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2700000" spcFirstLastPara="1" vertOverflow="ellipsis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0620111"/>
        <c:crosses val="autoZero"/>
        <c:auto val="1"/>
        <c:lblAlgn val="ctr"/>
        <c:lblOffset val="100"/>
        <c:noMultiLvlLbl val="0"/>
      </c:catAx>
      <c:valAx>
        <c:axId val="210620111"/>
        <c:scaling>
          <c:orientation val="minMax"/>
          <c:max val="32000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/>
                  <a:t>Number</a:t>
                </a:r>
                <a:r>
                  <a:rPr lang="en-US" baseline="0" dirty="0"/>
                  <a:t> of limited English Speaking Household</a:t>
                </a:r>
                <a:endParaRPr lang="en-US" dirty="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0619631"/>
        <c:crosses val="autoZero"/>
        <c:crossBetween val="between"/>
        <c:majorUnit val="2000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50194979370104498"/>
          <c:y val="0.13191506517751855"/>
          <c:w val="0.28368474975165137"/>
          <c:h val="0.172270338199156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>
      <a:noFill/>
    </a:ln>
    <a:effectLst/>
  </c:spPr>
  <c:txPr>
    <a:bodyPr/>
    <a:lstStyle/>
    <a:p>
      <a:pPr>
        <a:defRPr sz="1200"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E7D6E9-AFDA-47E7-8398-2C10EBF93D91}" type="datetimeFigureOut">
              <a:rPr lang="en-US" smtClean="0"/>
              <a:t>4/21/2023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CB5D00-B987-4C6E-B9EC-15AF3F3F0D1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07295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E7D6E9-AFDA-47E7-8398-2C10EBF93D91}" type="datetimeFigureOut">
              <a:rPr lang="en-US" smtClean="0"/>
              <a:t>4/21/2023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CB5D00-B987-4C6E-B9EC-15AF3F3F0D1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99524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E7D6E9-AFDA-47E7-8398-2C10EBF93D91}" type="datetimeFigureOut">
              <a:rPr lang="en-US" smtClean="0"/>
              <a:t>4/21/2023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CB5D00-B987-4C6E-B9EC-15AF3F3F0D1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85439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E7D6E9-AFDA-47E7-8398-2C10EBF93D91}" type="datetimeFigureOut">
              <a:rPr lang="en-US" smtClean="0"/>
              <a:t>4/21/2023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CB5D00-B987-4C6E-B9EC-15AF3F3F0D1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33948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E7D6E9-AFDA-47E7-8398-2C10EBF93D91}" type="datetimeFigureOut">
              <a:rPr lang="en-US" smtClean="0"/>
              <a:t>4/21/2023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CB5D00-B987-4C6E-B9EC-15AF3F3F0D1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87530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E7D6E9-AFDA-47E7-8398-2C10EBF93D91}" type="datetimeFigureOut">
              <a:rPr lang="en-US" smtClean="0"/>
              <a:t>4/21/2023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CB5D00-B987-4C6E-B9EC-15AF3F3F0D1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53714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E7D6E9-AFDA-47E7-8398-2C10EBF93D91}" type="datetimeFigureOut">
              <a:rPr lang="en-US" smtClean="0"/>
              <a:t>4/21/2023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CB5D00-B987-4C6E-B9EC-15AF3F3F0D1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16520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E7D6E9-AFDA-47E7-8398-2C10EBF93D91}" type="datetimeFigureOut">
              <a:rPr lang="en-US" smtClean="0"/>
              <a:t>4/21/2023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CB5D00-B987-4C6E-B9EC-15AF3F3F0D1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01348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E7D6E9-AFDA-47E7-8398-2C10EBF93D91}" type="datetimeFigureOut">
              <a:rPr lang="en-US" smtClean="0"/>
              <a:t>4/21/2023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CB5D00-B987-4C6E-B9EC-15AF3F3F0D1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63783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E7D6E9-AFDA-47E7-8398-2C10EBF93D91}" type="datetimeFigureOut">
              <a:rPr lang="en-US" smtClean="0"/>
              <a:t>4/21/2023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CB5D00-B987-4C6E-B9EC-15AF3F3F0D1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51128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E7D6E9-AFDA-47E7-8398-2C10EBF93D91}" type="datetimeFigureOut">
              <a:rPr lang="en-US" smtClean="0"/>
              <a:t>4/21/2023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CB5D00-B987-4C6E-B9EC-15AF3F3F0D1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85970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E7D6E9-AFDA-47E7-8398-2C10EBF93D91}" type="datetimeFigureOut">
              <a:rPr lang="en-US" smtClean="0"/>
              <a:t>4/21/2023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CB5D00-B987-4C6E-B9EC-15AF3F3F0D1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05431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61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acificcbpr.org/" TargetMode="Externa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53DB15-CC3E-4DD8-A8D8-69B5812774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9966" y="388464"/>
            <a:ext cx="11652068" cy="3481144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Elephant" panose="02020904090505020303" pitchFamily="18" charset="0"/>
              </a:rPr>
              <a:t>A Brief Overview of the NSJV</a:t>
            </a:r>
            <a:br>
              <a:rPr lang="en-US" dirty="0">
                <a:latin typeface="Elephant" panose="02020904090505020303" pitchFamily="18" charset="0"/>
              </a:rPr>
            </a:br>
            <a:r>
              <a:rPr lang="en-US" sz="4000" dirty="0">
                <a:latin typeface="Elephant" panose="02020904090505020303" pitchFamily="18" charset="0"/>
              </a:rPr>
              <a:t>April 26, 2023</a:t>
            </a:r>
            <a:br>
              <a:rPr lang="en-US" sz="4000" dirty="0">
                <a:latin typeface="Elephant" panose="02020904090505020303" pitchFamily="18" charset="0"/>
              </a:rPr>
            </a:br>
            <a:r>
              <a:rPr lang="en-US" sz="4000" dirty="0">
                <a:latin typeface="Elephant" panose="02020904090505020303" pitchFamily="18" charset="0"/>
              </a:rPr>
              <a:t>SJV Policy Conference </a:t>
            </a:r>
            <a:br>
              <a:rPr lang="en-US" sz="4000" dirty="0">
                <a:latin typeface="Elephant" panose="02020904090505020303" pitchFamily="18" charset="0"/>
              </a:rPr>
            </a:br>
            <a:r>
              <a:rPr lang="en-US" sz="4000" dirty="0">
                <a:latin typeface="Elephant" panose="02020904090505020303" pitchFamily="18" charset="0"/>
              </a:rPr>
              <a:t>Session: “The CERF Experiment: Building Economic Prosperity Through Research &amp; Partnerships”</a:t>
            </a:r>
            <a:endParaRPr lang="en-US" dirty="0">
              <a:latin typeface="Elephant" panose="02020904090505020303" pitchFamily="18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DDAFCD8-592B-6E35-E38D-6DB4F4FE7F23}"/>
              </a:ext>
            </a:extLst>
          </p:cNvPr>
          <p:cNvSpPr txBox="1">
            <a:spLocks/>
          </p:cNvSpPr>
          <p:nvPr/>
        </p:nvSpPr>
        <p:spPr>
          <a:xfrm>
            <a:off x="1741251" y="4445860"/>
            <a:ext cx="7726016" cy="25447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ts val="2700"/>
              </a:lnSpc>
              <a:spcBef>
                <a:spcPct val="0"/>
              </a:spcBef>
              <a:buFont typeface="Wingdings" pitchFamily="2" charset="2"/>
              <a:buNone/>
            </a:pPr>
            <a:r>
              <a:rPr lang="en-US" altLang="en-US" sz="2800" dirty="0">
                <a:solidFill>
                  <a:schemeClr val="tx2"/>
                </a:solidFill>
                <a:latin typeface="Elephant" panose="02020904090505020303" pitchFamily="18" charset="0"/>
              </a:rPr>
              <a:t>Thomas Pogue, Executive Director</a:t>
            </a:r>
          </a:p>
          <a:p>
            <a:pPr marL="0" indent="0" algn="r">
              <a:lnSpc>
                <a:spcPts val="2700"/>
              </a:lnSpc>
              <a:spcBef>
                <a:spcPct val="0"/>
              </a:spcBef>
              <a:buFont typeface="Wingdings" pitchFamily="2" charset="2"/>
              <a:buNone/>
            </a:pPr>
            <a:r>
              <a:rPr lang="en-US" altLang="en-US" sz="2800" dirty="0">
                <a:solidFill>
                  <a:schemeClr val="tx2"/>
                </a:solidFill>
                <a:latin typeface="Elephant" panose="02020904090505020303" pitchFamily="18" charset="0"/>
              </a:rPr>
              <a:t>Center for Business and Policy Research</a:t>
            </a:r>
          </a:p>
          <a:p>
            <a:pPr marL="0" indent="0" algn="r">
              <a:lnSpc>
                <a:spcPts val="2700"/>
              </a:lnSpc>
              <a:spcBef>
                <a:spcPct val="0"/>
              </a:spcBef>
              <a:buFont typeface="Wingdings" pitchFamily="2" charset="2"/>
              <a:buNone/>
            </a:pPr>
            <a:r>
              <a:rPr lang="en-US" altLang="en-US" sz="2800" dirty="0">
                <a:solidFill>
                  <a:schemeClr val="tx2"/>
                </a:solidFill>
                <a:latin typeface="Elephant" panose="02020904090505020303" pitchFamily="18" charset="0"/>
              </a:rPr>
              <a:t>Eberhardt School of Business</a:t>
            </a:r>
          </a:p>
          <a:p>
            <a:pPr marL="0" indent="0" algn="r">
              <a:lnSpc>
                <a:spcPts val="2700"/>
              </a:lnSpc>
              <a:spcBef>
                <a:spcPct val="0"/>
              </a:spcBef>
              <a:buFont typeface="Wingdings" pitchFamily="2" charset="2"/>
              <a:buNone/>
            </a:pPr>
            <a:r>
              <a:rPr lang="en-US" altLang="en-US" sz="2800" dirty="0">
                <a:solidFill>
                  <a:schemeClr val="tx2"/>
                </a:solidFill>
                <a:latin typeface="Elephant" panose="02020904090505020303" pitchFamily="18" charset="0"/>
              </a:rPr>
              <a:t>University of the Pacific</a:t>
            </a:r>
          </a:p>
          <a:p>
            <a:pPr marL="0" indent="0" algn="r">
              <a:lnSpc>
                <a:spcPts val="2700"/>
              </a:lnSpc>
              <a:spcBef>
                <a:spcPct val="0"/>
              </a:spcBef>
              <a:buFont typeface="Wingdings" pitchFamily="2" charset="2"/>
              <a:buNone/>
            </a:pPr>
            <a:endParaRPr lang="en-US" altLang="en-US" sz="2800" dirty="0">
              <a:solidFill>
                <a:schemeClr val="tx2"/>
              </a:solidFill>
              <a:latin typeface="Elephant" panose="02020904090505020303" pitchFamily="18" charset="0"/>
            </a:endParaRPr>
          </a:p>
          <a:p>
            <a:pPr marL="0" indent="0" algn="r">
              <a:lnSpc>
                <a:spcPts val="2700"/>
              </a:lnSpc>
              <a:spcBef>
                <a:spcPct val="0"/>
              </a:spcBef>
              <a:buFont typeface="Wingdings" pitchFamily="2" charset="2"/>
              <a:buNone/>
            </a:pPr>
            <a:r>
              <a:rPr lang="en-US" altLang="en-US" dirty="0">
                <a:solidFill>
                  <a:schemeClr val="tx2"/>
                </a:solidFill>
                <a:latin typeface="Elephant" panose="02020904090505020303" pitchFamily="18" charset="0"/>
                <a:hlinkClick r:id="rId3"/>
              </a:rPr>
              <a:t>https://www.pacificcbpr.org/</a:t>
            </a:r>
            <a:r>
              <a:rPr lang="en-US" altLang="en-US" dirty="0">
                <a:solidFill>
                  <a:schemeClr val="tx2"/>
                </a:solidFill>
                <a:latin typeface="Elephant" panose="02020904090505020303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07114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D958B5FA-E32F-46C6-B3E0-559A38ECD650}"/>
              </a:ext>
            </a:extLst>
          </p:cNvPr>
          <p:cNvSpPr txBox="1">
            <a:spLocks/>
          </p:cNvSpPr>
          <p:nvPr/>
        </p:nvSpPr>
        <p:spPr>
          <a:xfrm>
            <a:off x="1255059" y="128954"/>
            <a:ext cx="9144000" cy="12144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latin typeface="Elephant" panose="02020904090505020303" pitchFamily="18" charset="0"/>
              </a:rPr>
              <a:t>NSJV Population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E684614-E0E6-6BC2-4814-BB2D4B3E8AE1}"/>
              </a:ext>
            </a:extLst>
          </p:cNvPr>
          <p:cNvSpPr txBox="1"/>
          <p:nvPr/>
        </p:nvSpPr>
        <p:spPr>
          <a:xfrm>
            <a:off x="2982465" y="927892"/>
            <a:ext cx="61901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Total population in 2022 =&gt; 1.6 million</a:t>
            </a:r>
          </a:p>
          <a:p>
            <a:r>
              <a:rPr lang="en-US" sz="2400" dirty="0"/>
              <a:t>San Joaquin 48%, Stanislaus 34%, Merced 18%</a:t>
            </a: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741D4963-344F-B257-C67A-814895C46DF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97506659"/>
              </p:ext>
            </p:extLst>
          </p:nvPr>
        </p:nvGraphicFramePr>
        <p:xfrm>
          <a:off x="1255059" y="2076289"/>
          <a:ext cx="8076621" cy="43018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2005F9AB-57A1-7446-AC9F-DAF41FA9895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97908856"/>
              </p:ext>
            </p:extLst>
          </p:nvPr>
        </p:nvGraphicFramePr>
        <p:xfrm>
          <a:off x="8961120" y="128954"/>
          <a:ext cx="3165345" cy="40366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091066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D958B5FA-E32F-46C6-B3E0-559A38ECD650}"/>
              </a:ext>
            </a:extLst>
          </p:cNvPr>
          <p:cNvSpPr txBox="1">
            <a:spLocks/>
          </p:cNvSpPr>
          <p:nvPr/>
        </p:nvSpPr>
        <p:spPr>
          <a:xfrm>
            <a:off x="1255059" y="0"/>
            <a:ext cx="9144000" cy="8949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latin typeface="Elephant" panose="02020904090505020303" pitchFamily="18" charset="0"/>
              </a:rPr>
              <a:t>NSJV Communities Pollution Burden</a:t>
            </a:r>
          </a:p>
        </p:txBody>
      </p:sp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CC16C792-FA86-7692-999B-CCECC8C145EA}"/>
              </a:ext>
            </a:extLst>
          </p:cNvPr>
          <p:cNvGraphicFramePr>
            <a:graphicFrameLocks/>
          </p:cNvGraphicFramePr>
          <p:nvPr/>
        </p:nvGraphicFramePr>
        <p:xfrm>
          <a:off x="1163619" y="894943"/>
          <a:ext cx="4663440" cy="55778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18AB3529-0DC5-4FCE-A37E-6700A8774911}"/>
              </a:ext>
            </a:extLst>
          </p:cNvPr>
          <p:cNvGraphicFramePr>
            <a:graphicFrameLocks/>
          </p:cNvGraphicFramePr>
          <p:nvPr/>
        </p:nvGraphicFramePr>
        <p:xfrm>
          <a:off x="6096000" y="894943"/>
          <a:ext cx="4662791" cy="55778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798624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744754-234C-42A5-A31D-B82EA3BF3F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599" y="0"/>
            <a:ext cx="12192000" cy="806824"/>
          </a:xfrm>
        </p:spPr>
        <p:txBody>
          <a:bodyPr>
            <a:normAutofit/>
          </a:bodyPr>
          <a:lstStyle/>
          <a:p>
            <a:pPr algn="ctr"/>
            <a:r>
              <a:rPr lang="en-US" sz="4400" dirty="0">
                <a:latin typeface="Elephant" panose="02020904090505020303" pitchFamily="18" charset="0"/>
              </a:rPr>
              <a:t>NSJV Gross Regional Product</a:t>
            </a:r>
            <a:endParaRPr lang="en-US" dirty="0">
              <a:latin typeface="Elephant" panose="02020904090505020303" pitchFamily="18" charset="0"/>
            </a:endParaRPr>
          </a:p>
        </p:txBody>
      </p:sp>
      <p:pic>
        <p:nvPicPr>
          <p:cNvPr id="3" name="Picture 2" title="cea_image_overTime">
            <a:extLst>
              <a:ext uri="{FF2B5EF4-FFF2-40B4-BE49-F238E27FC236}">
                <a16:creationId xmlns:a16="http://schemas.microsoft.com/office/drawing/2014/main" id="{51077801-514F-490C-6CB5-BE20B4C64F2C}"/>
              </a:ext>
            </a:extLst>
          </p:cNvPr>
          <p:cNvPicPr>
            <a:picLocks noChangeAspect="1"/>
          </p:cNvPicPr>
          <p:nvPr/>
        </p:nvPicPr>
        <p:blipFill dpi="300">
          <a:blip r:embed="rId3"/>
          <a:stretch>
            <a:fillRect/>
          </a:stretch>
        </p:blipFill>
        <p:spPr>
          <a:xfrm>
            <a:off x="674173" y="1321593"/>
            <a:ext cx="11300852" cy="4214813"/>
          </a:xfrm>
          <a:prstGeom prst="rect">
            <a:avLst/>
          </a:prstGeom>
          <a:solidFill>
            <a:schemeClr val="lt1"/>
          </a:solidFill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0D2A5A5-6B67-C23C-1736-E523297D99B0}"/>
              </a:ext>
            </a:extLst>
          </p:cNvPr>
          <p:cNvSpPr txBox="1"/>
          <p:nvPr/>
        </p:nvSpPr>
        <p:spPr>
          <a:xfrm>
            <a:off x="4438649" y="5866509"/>
            <a:ext cx="62103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As of 2021, total GRP in the NSJV was $64.7 billion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4592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53DB15-CC3E-4DD8-A8D8-69B5812774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4256" y="65578"/>
            <a:ext cx="11032787" cy="776614"/>
          </a:xfrm>
        </p:spPr>
        <p:txBody>
          <a:bodyPr>
            <a:normAutofit fontScale="90000"/>
          </a:bodyPr>
          <a:lstStyle/>
          <a:p>
            <a:pPr algn="ctr"/>
            <a:r>
              <a:rPr lang="en-US" sz="5300" dirty="0">
                <a:latin typeface="Elephant" panose="02020904090505020303" pitchFamily="18" charset="0"/>
              </a:rPr>
              <a:t>Commute Patterns</a:t>
            </a:r>
            <a:endParaRPr lang="en-US" sz="7200" dirty="0">
              <a:latin typeface="Elephant" panose="02020904090505020303" pitchFamily="18" charset="0"/>
            </a:endParaRP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1DFD266B-DEC2-E2C1-7B80-BE0A35AB0BB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59652739"/>
              </p:ext>
            </p:extLst>
          </p:nvPr>
        </p:nvGraphicFramePr>
        <p:xfrm>
          <a:off x="6911430" y="1725508"/>
          <a:ext cx="5029200" cy="4114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5122" name="Picture 2">
            <a:extLst>
              <a:ext uri="{FF2B5EF4-FFF2-40B4-BE49-F238E27FC236}">
                <a16:creationId xmlns:a16="http://schemas.microsoft.com/office/drawing/2014/main" id="{64D32F32-2EB3-2D70-0326-1B218A1BD0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553" y="1042707"/>
            <a:ext cx="5945097" cy="58152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4E3B30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sp>
        <p:nvSpPr>
          <p:cNvPr id="4" name="Text Box 3">
            <a:extLst>
              <a:ext uri="{FF2B5EF4-FFF2-40B4-BE49-F238E27FC236}">
                <a16:creationId xmlns:a16="http://schemas.microsoft.com/office/drawing/2014/main" id="{A3B87124-EDBE-9EC2-5771-8380E6D8D3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2449" y="707254"/>
            <a:ext cx="3411538" cy="2698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4E3B30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2019 Commute Flows Across the NCMR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117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744754-234C-42A5-A31D-B82EA3BF3F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8157"/>
            <a:ext cx="12192000" cy="1332599"/>
          </a:xfrm>
        </p:spPr>
        <p:txBody>
          <a:bodyPr>
            <a:normAutofit/>
          </a:bodyPr>
          <a:lstStyle/>
          <a:p>
            <a:pPr algn="ctr"/>
            <a:r>
              <a:rPr lang="en-US" sz="4400" dirty="0">
                <a:latin typeface="Elephant" panose="02020904090505020303" pitchFamily="18" charset="0"/>
              </a:rPr>
              <a:t>Net Adjustment for Residence as % of Total Wages &amp; Salaries</a:t>
            </a:r>
            <a:endParaRPr lang="en-US" dirty="0">
              <a:latin typeface="Elephant" panose="02020904090505020303" pitchFamily="18" charset="0"/>
            </a:endParaRPr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556AA7C6-E6E3-C17C-D7BB-513285E5D8C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93078387"/>
              </p:ext>
            </p:extLst>
          </p:nvPr>
        </p:nvGraphicFramePr>
        <p:xfrm>
          <a:off x="1" y="1380757"/>
          <a:ext cx="12191999" cy="54290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4047006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744754-234C-42A5-A31D-B82EA3BF3F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3120034" cy="3000983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latin typeface="Elephant" panose="02020904090505020303" pitchFamily="18" charset="0"/>
              </a:rPr>
              <a:t>Human Capital</a:t>
            </a:r>
            <a:br>
              <a:rPr lang="en-US" dirty="0">
                <a:latin typeface="Elephant" panose="02020904090505020303" pitchFamily="18" charset="0"/>
              </a:rPr>
            </a:br>
            <a:r>
              <a:rPr lang="en-US" dirty="0">
                <a:latin typeface="Elephant" panose="02020904090505020303" pitchFamily="18" charset="0"/>
              </a:rPr>
              <a:t>Index</a:t>
            </a:r>
            <a:br>
              <a:rPr lang="en-US" dirty="0">
                <a:latin typeface="Elephant" panose="02020904090505020303" pitchFamily="18" charset="0"/>
              </a:rPr>
            </a:br>
            <a:r>
              <a:rPr lang="en-US" dirty="0">
                <a:latin typeface="Elephant" panose="02020904090505020303" pitchFamily="18" charset="0"/>
              </a:rPr>
              <a:t>2020</a:t>
            </a:r>
          </a:p>
        </p:txBody>
      </p:sp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DB68D3C0-6FAB-A50D-16B8-24DB38A1AA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0034" y="0"/>
            <a:ext cx="5951932" cy="6858000"/>
          </a:xfrm>
          <a:prstGeom prst="rect">
            <a:avLst/>
          </a:prstGeom>
        </p:spPr>
      </p:pic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3B3CF885-E610-A82F-EDA8-5F56AD63E1A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11662249"/>
              </p:ext>
            </p:extLst>
          </p:nvPr>
        </p:nvGraphicFramePr>
        <p:xfrm>
          <a:off x="9280187" y="179678"/>
          <a:ext cx="2690779" cy="2821305"/>
        </p:xfrm>
        <a:graphic>
          <a:graphicData uri="http://schemas.openxmlformats.org/drawingml/2006/table">
            <a:tbl>
              <a:tblPr>
                <a:tableStyleId>{18603FDC-E32A-4AB5-989C-0864C3EAD2B8}</a:tableStyleId>
              </a:tblPr>
              <a:tblGrid>
                <a:gridCol w="2031813">
                  <a:extLst>
                    <a:ext uri="{9D8B030D-6E8A-4147-A177-3AD203B41FA5}">
                      <a16:colId xmlns:a16="http://schemas.microsoft.com/office/drawing/2014/main" val="3404581192"/>
                    </a:ext>
                  </a:extLst>
                </a:gridCol>
                <a:gridCol w="658966">
                  <a:extLst>
                    <a:ext uri="{9D8B030D-6E8A-4147-A177-3AD203B41FA5}">
                      <a16:colId xmlns:a16="http://schemas.microsoft.com/office/drawing/2014/main" val="1958751248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Geography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% Change 2015-20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604716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Central San Joaquin Valley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2.50%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35986764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Los Angeles County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2.10%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56463468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Bay Area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2.10%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36539811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Southern Border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1.80%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17550083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Inland Empire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1.80%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26379777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Orange County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1.80%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82116250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Central Coast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1.80%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86848449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Kern County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1.60%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72170501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Sacramento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1.40%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97690689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1" u="sng" strike="noStrike" dirty="0">
                          <a:effectLst/>
                        </a:rPr>
                        <a:t>Northern San Joaquin Valley</a:t>
                      </a:r>
                      <a:endParaRPr lang="en-US" sz="1100" b="1" i="1" u="sng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1" u="sng" strike="noStrike" dirty="0">
                          <a:effectLst/>
                        </a:rPr>
                        <a:t>1.20%</a:t>
                      </a:r>
                      <a:endParaRPr lang="en-US" sz="1100" b="1" i="1" u="sng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03175002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North State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1.00%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93041690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Redwood Coast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0.80%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77021410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Eastern Sierra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0.60%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121754272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F066746C-B3E5-1B77-E87B-E0E8C65A961F}"/>
              </a:ext>
            </a:extLst>
          </p:cNvPr>
          <p:cNvSpPr txBox="1"/>
          <p:nvPr/>
        </p:nvSpPr>
        <p:spPr>
          <a:xfrm>
            <a:off x="0" y="5378471"/>
            <a:ext cx="312003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 2020 the NSJV HCI Scores:</a:t>
            </a:r>
          </a:p>
          <a:p>
            <a:pPr marL="285750" indent="-285750">
              <a:buFontTx/>
              <a:buChar char="-"/>
            </a:pPr>
            <a:r>
              <a:rPr lang="en-US" dirty="0"/>
              <a:t>San Joaquin =&gt; 123.7</a:t>
            </a:r>
          </a:p>
          <a:p>
            <a:pPr marL="285750" indent="-285750">
              <a:buFontTx/>
              <a:buChar char="-"/>
            </a:pPr>
            <a:r>
              <a:rPr lang="en-US" dirty="0"/>
              <a:t>Stanislaus =&gt; 122.6</a:t>
            </a:r>
          </a:p>
          <a:p>
            <a:pPr marL="285750" indent="-285750">
              <a:buFontTx/>
              <a:buChar char="-"/>
            </a:pPr>
            <a:r>
              <a:rPr lang="en-US" dirty="0"/>
              <a:t>Merced =&gt; 116.8</a:t>
            </a:r>
          </a:p>
        </p:txBody>
      </p:sp>
    </p:spTree>
    <p:extLst>
      <p:ext uri="{BB962C8B-B14F-4D97-AF65-F5344CB8AC3E}">
        <p14:creationId xmlns:p14="http://schemas.microsoft.com/office/powerpoint/2010/main" val="607597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D958B5FA-E32F-46C6-B3E0-559A38ECD650}"/>
              </a:ext>
            </a:extLst>
          </p:cNvPr>
          <p:cNvSpPr txBox="1">
            <a:spLocks/>
          </p:cNvSpPr>
          <p:nvPr/>
        </p:nvSpPr>
        <p:spPr>
          <a:xfrm>
            <a:off x="1255059" y="0"/>
            <a:ext cx="9144000" cy="8949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latin typeface="Elephant" panose="02020904090505020303" pitchFamily="18" charset="0"/>
              </a:rPr>
              <a:t>Limited English-speaking households</a:t>
            </a:r>
          </a:p>
        </p:txBody>
      </p:sp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26FE2E32-D9D8-AEC0-06AA-7906988957B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69192740"/>
              </p:ext>
            </p:extLst>
          </p:nvPr>
        </p:nvGraphicFramePr>
        <p:xfrm>
          <a:off x="609600" y="742950"/>
          <a:ext cx="5910218" cy="61150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A7838A02-FEC8-4B55-379B-0B1F0689C92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26427079"/>
              </p:ext>
            </p:extLst>
          </p:nvPr>
        </p:nvGraphicFramePr>
        <p:xfrm>
          <a:off x="7116143" y="2472690"/>
          <a:ext cx="2686591" cy="1327785"/>
        </p:xfrm>
        <a:graphic>
          <a:graphicData uri="http://schemas.openxmlformats.org/drawingml/2006/table">
            <a:tbl>
              <a:tblPr>
                <a:tableStyleId>{5DA37D80-6434-44D0-A028-1B22A696006F}</a:tableStyleId>
              </a:tblPr>
              <a:tblGrid>
                <a:gridCol w="1954924">
                  <a:extLst>
                    <a:ext uri="{9D8B030D-6E8A-4147-A177-3AD203B41FA5}">
                      <a16:colId xmlns:a16="http://schemas.microsoft.com/office/drawing/2014/main" val="3469858689"/>
                    </a:ext>
                  </a:extLst>
                </a:gridCol>
                <a:gridCol w="731667">
                  <a:extLst>
                    <a:ext uri="{9D8B030D-6E8A-4147-A177-3AD203B41FA5}">
                      <a16:colId xmlns:a16="http://schemas.microsoft.com/office/drawing/2014/main" val="1026670561"/>
                    </a:ext>
                  </a:extLst>
                </a:gridCol>
              </a:tblGrid>
              <a:tr h="369187"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% Limited English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900432999"/>
                  </a:ext>
                </a:extLst>
              </a:tr>
              <a:tr h="203971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NSJV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8.7%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580079100"/>
                  </a:ext>
                </a:extLst>
              </a:tr>
              <a:tr h="203971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San Joaquin County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8.5%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500321482"/>
                  </a:ext>
                </a:extLst>
              </a:tr>
              <a:tr h="203971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Stanislaus County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7.4%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813965483"/>
                  </a:ext>
                </a:extLst>
              </a:tr>
              <a:tr h="203971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Merced County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</a:rPr>
                        <a:t>12.2%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609678008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25BCB451-1B4B-798A-8D72-29451BF63FB6}"/>
              </a:ext>
            </a:extLst>
          </p:cNvPr>
          <p:cNvSpPr txBox="1"/>
          <p:nvPr/>
        </p:nvSpPr>
        <p:spPr>
          <a:xfrm>
            <a:off x="6868160" y="1222152"/>
            <a:ext cx="53238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42,830 Limited English Speaking NSJV Households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30,190 Spanish Speaking (70%)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12,640 Other Languages (30%)</a:t>
            </a:r>
          </a:p>
        </p:txBody>
      </p:sp>
    </p:spTree>
    <p:extLst>
      <p:ext uri="{BB962C8B-B14F-4D97-AF65-F5344CB8AC3E}">
        <p14:creationId xmlns:p14="http://schemas.microsoft.com/office/powerpoint/2010/main" val="1624439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5FC75BCF858DC40A92041110D081B05" ma:contentTypeVersion="12" ma:contentTypeDescription="Create a new document." ma:contentTypeScope="" ma:versionID="a752b6375b0e13bf727bc17a694e6902">
  <xsd:schema xmlns:xsd="http://www.w3.org/2001/XMLSchema" xmlns:xs="http://www.w3.org/2001/XMLSchema" xmlns:p="http://schemas.microsoft.com/office/2006/metadata/properties" xmlns:ns2="4c91612a-8385-4bd1-b5a5-adfc667a4c6a" xmlns:ns3="d0be6549-98a0-4441-9156-e12c449e1909" targetNamespace="http://schemas.microsoft.com/office/2006/metadata/properties" ma:root="true" ma:fieldsID="9f3589233fa34663c0e305733351834e" ns2:_="" ns3:_="">
    <xsd:import namespace="4c91612a-8385-4bd1-b5a5-adfc667a4c6a"/>
    <xsd:import namespace="d0be6549-98a0-4441-9156-e12c449e190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c91612a-8385-4bd1-b5a5-adfc667a4c6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ddc9b4c6-8330-45c5-b325-99c1729274c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0be6549-98a0-4441-9156-e12c449e1909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4" nillable="true" ma:displayName="Taxonomy Catch All Column" ma:hidden="true" ma:list="{31047947-f7d5-4f32-ac75-ba93ad451782}" ma:internalName="TaxCatchAll" ma:showField="CatchAllData" ma:web="d0be6549-98a0-4441-9156-e12c449e190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d0be6549-98a0-4441-9156-e12c449e1909" xsi:nil="true"/>
    <lcf76f155ced4ddcb4097134ff3c332f xmlns="4c91612a-8385-4bd1-b5a5-adfc667a4c6a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699A903D-136D-45B9-8565-7F1E9CE33E59}"/>
</file>

<file path=customXml/itemProps2.xml><?xml version="1.0" encoding="utf-8"?>
<ds:datastoreItem xmlns:ds="http://schemas.openxmlformats.org/officeDocument/2006/customXml" ds:itemID="{38DD5927-1595-4926-AF44-E507826A2656}"/>
</file>

<file path=customXml/itemProps3.xml><?xml version="1.0" encoding="utf-8"?>
<ds:datastoreItem xmlns:ds="http://schemas.openxmlformats.org/officeDocument/2006/customXml" ds:itemID="{D3091FFB-1182-4FA6-8665-5F4D1F858148}"/>
</file>

<file path=docProps/app.xml><?xml version="1.0" encoding="utf-8"?>
<Properties xmlns="http://schemas.openxmlformats.org/officeDocument/2006/extended-properties" xmlns:vt="http://schemas.openxmlformats.org/officeDocument/2006/docPropsVTypes">
  <TotalTime>5502</TotalTime>
  <Words>266</Words>
  <Application>Microsoft Office PowerPoint</Application>
  <PresentationFormat>Widescreen</PresentationFormat>
  <Paragraphs>69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4" baseType="lpstr">
      <vt:lpstr>Arial</vt:lpstr>
      <vt:lpstr>Calibri</vt:lpstr>
      <vt:lpstr>Calibri Light</vt:lpstr>
      <vt:lpstr>Elephant</vt:lpstr>
      <vt:lpstr>Wingdings</vt:lpstr>
      <vt:lpstr>Office Theme</vt:lpstr>
      <vt:lpstr>A Brief Overview of the NSJV April 26, 2023 SJV Policy Conference  Session: “The CERF Experiment: Building Economic Prosperity Through Research &amp; Partnerships”</vt:lpstr>
      <vt:lpstr>PowerPoint Presentation</vt:lpstr>
      <vt:lpstr>PowerPoint Presentation</vt:lpstr>
      <vt:lpstr>NSJV Gross Regional Product</vt:lpstr>
      <vt:lpstr>Commute Patterns</vt:lpstr>
      <vt:lpstr>Net Adjustment for Residence as % of Total Wages &amp; Salaries</vt:lpstr>
      <vt:lpstr>Human Capital Index 2020</vt:lpstr>
      <vt:lpstr>PowerPoint Presentation</vt:lpstr>
    </vt:vector>
  </TitlesOfParts>
  <Company>University of the Pacific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Steve Whyte</dc:creator>
  <cp:lastModifiedBy>Yvette Davis</cp:lastModifiedBy>
  <cp:revision>178</cp:revision>
  <cp:lastPrinted>2023-04-20T19:22:34Z</cp:lastPrinted>
  <dcterms:created xsi:type="dcterms:W3CDTF">2020-09-18T16:53:49Z</dcterms:created>
  <dcterms:modified xsi:type="dcterms:W3CDTF">2023-04-22T00:11:38Z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0x01010055FC75BCF858DC40A92041110D081B05</vt:lpwstr>
  </property>
</Properties>
</file>