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68" r:id="rId3"/>
    <p:sldId id="265" r:id="rId4"/>
    <p:sldId id="270" r:id="rId5"/>
    <p:sldId id="266" r:id="rId6"/>
    <p:sldId id="267" r:id="rId7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51204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02408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536131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204817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560218" algn="l" defTabSz="1024087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3072261" algn="l" defTabSz="1024087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584304" algn="l" defTabSz="1024087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4096348" algn="l" defTabSz="1024087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18">
          <p15:clr>
            <a:srgbClr val="A4A3A4"/>
          </p15:clr>
        </p15:guide>
        <p15:guide id="2" orient="horz" pos="2539">
          <p15:clr>
            <a:srgbClr val="A4A3A4"/>
          </p15:clr>
        </p15:guide>
        <p15:guide id="3" orient="horz" pos="3958">
          <p15:clr>
            <a:srgbClr val="A4A3A4"/>
          </p15:clr>
        </p15:guide>
        <p15:guide id="4" pos="2878">
          <p15:clr>
            <a:srgbClr val="A4A3A4"/>
          </p15:clr>
        </p15:guide>
        <p15:guide id="5" pos="292">
          <p15:clr>
            <a:srgbClr val="A4A3A4"/>
          </p15:clr>
        </p15:guide>
        <p15:guide id="6" pos="5474">
          <p15:clr>
            <a:srgbClr val="A4A3A4"/>
          </p15:clr>
        </p15:guide>
        <p15:guide id="7" pos="4178">
          <p15:clr>
            <a:srgbClr val="A4A3A4"/>
          </p15:clr>
        </p15:guide>
        <p15:guide id="8" pos="1594">
          <p15:clr>
            <a:srgbClr val="A4A3A4"/>
          </p15:clr>
        </p15:guide>
        <p15:guide id="9" pos="21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D876867-3532-9E85-42D8-E09EEDF139B4}" name="A. Kanat" initials="AK" userId="A. Kanat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6828"/>
    <a:srgbClr val="254061"/>
    <a:srgbClr val="404040"/>
    <a:srgbClr val="7F7F7F"/>
    <a:srgbClr val="8792AF"/>
    <a:srgbClr val="3E4797"/>
    <a:srgbClr val="B3824D"/>
    <a:srgbClr val="40465B"/>
    <a:srgbClr val="A3A5B1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6" autoAdjust="0"/>
    <p:restoredTop sz="94006" autoAdjust="0"/>
  </p:normalViewPr>
  <p:slideViewPr>
    <p:cSldViewPr snapToGrid="0">
      <p:cViewPr varScale="1">
        <p:scale>
          <a:sx n="120" d="100"/>
          <a:sy n="120" d="100"/>
        </p:scale>
        <p:origin x="1380" y="102"/>
      </p:cViewPr>
      <p:guideLst>
        <p:guide orient="horz" pos="1018"/>
        <p:guide orient="horz" pos="2539"/>
        <p:guide orient="horz" pos="3958"/>
        <p:guide pos="2878"/>
        <p:guide pos="292"/>
        <p:guide pos="5474"/>
        <p:guide pos="4178"/>
        <p:guide pos="1594"/>
        <p:guide pos="21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-3744" y="-11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96" tIns="45398" rIns="90796" bIns="45398" numCol="1" anchor="t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96" tIns="45398" rIns="90796" bIns="45398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96" tIns="45398" rIns="90796" bIns="45398" numCol="1" anchor="b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96" tIns="45398" rIns="90796" bIns="45398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fld id="{14BB515E-457C-4AD2-BFA6-47013A197C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022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12" tIns="46655" rIns="93312" bIns="46655" numCol="1" anchor="t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12" tIns="46655" rIns="93312" bIns="46655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1188"/>
            <a:ext cx="5616575" cy="418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12" tIns="46655" rIns="93312" bIns="46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12" tIns="46655" rIns="93312" bIns="46655" numCol="1" anchor="b" anchorCtr="0" compatLnSpc="1">
            <a:prstTxWarp prst="textNoShape">
              <a:avLst/>
            </a:prstTxWarp>
          </a:bodyPr>
          <a:lstStyle>
            <a:lvl1pPr defTabSz="933450"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12" tIns="46655" rIns="93312" bIns="46655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/>
            </a:lvl1pPr>
          </a:lstStyle>
          <a:p>
            <a:fld id="{B6308603-FAAB-4107-92FE-2A1DF95C85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3871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512044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024087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536131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2048174" algn="l" rtl="0" fontAlgn="base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560218" algn="l" defTabSz="102408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72261" algn="l" defTabSz="102408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84304" algn="l" defTabSz="102408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96348" algn="l" defTabSz="102408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08603-FAAB-4107-92FE-2A1DF95C85B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343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66566" y="1803401"/>
            <a:ext cx="4419627" cy="1663700"/>
          </a:xfrm>
        </p:spPr>
        <p:txBody>
          <a:bodyPr/>
          <a:lstStyle>
            <a:lvl1pPr>
              <a:defRPr sz="3600" b="0" baseline="0">
                <a:solidFill>
                  <a:srgbClr val="25406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55085" y="1806699"/>
            <a:ext cx="3469840" cy="1660403"/>
          </a:xfrm>
        </p:spPr>
        <p:txBody>
          <a:bodyPr anchor="ctr"/>
          <a:lstStyle>
            <a:lvl1pPr marL="0" indent="0" algn="l">
              <a:buNone/>
              <a:defRPr sz="1800" b="0" cap="none" baseline="0">
                <a:solidFill>
                  <a:srgbClr val="AD6828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12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4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36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48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60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72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843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96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b="1" dirty="0"/>
              <a:t>CLICK TO EDIT MASTER SUBTITLE STYLE</a:t>
            </a:r>
          </a:p>
        </p:txBody>
      </p:sp>
      <p:sp>
        <p:nvSpPr>
          <p:cNvPr id="7" name="Text Box 2"/>
          <p:cNvSpPr txBox="1">
            <a:spLocks noChangeArrowheads="1"/>
          </p:cNvSpPr>
          <p:nvPr userDrawn="1"/>
        </p:nvSpPr>
        <p:spPr bwMode="auto">
          <a:xfrm>
            <a:off x="670561" y="6071665"/>
            <a:ext cx="3771011" cy="646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53613" tIns="51205" rIns="102409" bIns="51205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solidFill>
                  <a:srgbClr val="40465B"/>
                </a:solidFill>
                <a:effectLst/>
                <a:latin typeface="Lucida Sans Unicode" panose="020B0602030504020204" pitchFamily="34" charset="0"/>
                <a:ea typeface="Calibri"/>
                <a:cs typeface="Lucida Sans Unicode" panose="020B0602030504020204" pitchFamily="34" charset="0"/>
              </a:rPr>
              <a:t>Economic &amp; Planning Systems, Inc.</a:t>
            </a:r>
            <a:endParaRPr lang="en-US" sz="1300" dirty="0">
              <a:effectLst/>
              <a:latin typeface="Lucida Sans Unicode" panose="020B0602030504020204" pitchFamily="34" charset="0"/>
              <a:ea typeface="Calibri"/>
              <a:cs typeface="Lucida Sans Unicode" panose="020B0602030504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i="1" spc="196" baseline="0" dirty="0">
                <a:solidFill>
                  <a:srgbClr val="AD6828"/>
                </a:solidFill>
                <a:effectLst/>
                <a:latin typeface="Lucida Sans Unicode" panose="020B0602030504020204" pitchFamily="34" charset="0"/>
                <a:ea typeface="Calibri"/>
                <a:cs typeface="Lucida Sans Unicode" panose="020B0602030504020204" pitchFamily="34" charset="0"/>
              </a:rPr>
              <a:t>The Economics of Land Use</a:t>
            </a:r>
            <a:endParaRPr lang="en-US" sz="1300" baseline="0" dirty="0">
              <a:solidFill>
                <a:srgbClr val="AD6828"/>
              </a:solidFill>
              <a:effectLst/>
              <a:latin typeface="Lucida Sans Unicode" panose="020B0602030504020204" pitchFamily="34" charset="0"/>
              <a:ea typeface="Calibri"/>
              <a:cs typeface="Lucida Sans Unicode" panose="020B0602030504020204" pitchFamily="34" charset="0"/>
            </a:endParaRPr>
          </a:p>
        </p:txBody>
      </p:sp>
      <p:sp>
        <p:nvSpPr>
          <p:cNvPr id="8" name="Text Box 2"/>
          <p:cNvSpPr txBox="1">
            <a:spLocks noChangeAspect="1" noChangeArrowheads="1"/>
          </p:cNvSpPr>
          <p:nvPr userDrawn="1"/>
        </p:nvSpPr>
        <p:spPr bwMode="auto">
          <a:xfrm>
            <a:off x="6040582" y="6065501"/>
            <a:ext cx="293196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02409" tIns="51205" rIns="0" bIns="51205" anchor="t" anchorCtr="0">
            <a:noAutofit/>
          </a:bodyPr>
          <a:lstStyle/>
          <a:p>
            <a:pPr marL="0" marR="0" algn="r">
              <a:lnSpc>
                <a:spcPct val="100000"/>
              </a:lnSpc>
              <a:spcBef>
                <a:spcPts val="168"/>
              </a:spcBef>
              <a:spcAft>
                <a:spcPts val="0"/>
              </a:spcAft>
            </a:pPr>
            <a:r>
              <a:rPr lang="en-US" sz="1000" dirty="0">
                <a:solidFill>
                  <a:srgbClr val="40465B"/>
                </a:solidFill>
                <a:effectLst/>
                <a:latin typeface="Calibri"/>
                <a:ea typeface="Calibri"/>
                <a:cs typeface="Times New Roman"/>
              </a:rPr>
              <a:t>1330 Broadway, Suite 450  </a:t>
            </a:r>
            <a:r>
              <a:rPr lang="en-US" sz="800" cap="none" baseline="15000" dirty="0">
                <a:solidFill>
                  <a:srgbClr val="AD6828"/>
                </a:solidFill>
                <a:effectLst/>
                <a:latin typeface="Wingdings" panose="05000000000000000000" pitchFamily="2" charset="2"/>
                <a:ea typeface="Calibri"/>
                <a:cs typeface="Times New Roman"/>
              </a:rPr>
              <a:t>n</a:t>
            </a:r>
            <a:r>
              <a:rPr lang="en-US" sz="1000" dirty="0">
                <a:solidFill>
                  <a:srgbClr val="40465B"/>
                </a:solidFill>
                <a:effectLst/>
                <a:latin typeface="Calibri"/>
                <a:ea typeface="Calibri"/>
                <a:cs typeface="Times New Roman"/>
              </a:rPr>
              <a:t>  Oakland, CA  94612</a:t>
            </a:r>
            <a:endParaRPr lang="en-US" sz="1300" dirty="0">
              <a:effectLst/>
              <a:latin typeface="Calibri"/>
              <a:ea typeface="Calibri"/>
              <a:cs typeface="Times New Roman"/>
            </a:endParaRPr>
          </a:p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solidFill>
                  <a:srgbClr val="40465B"/>
                </a:solidFill>
                <a:effectLst/>
                <a:latin typeface="Calibri"/>
                <a:ea typeface="Calibri"/>
                <a:cs typeface="Times New Roman"/>
              </a:rPr>
              <a:t>510.841.9190  </a:t>
            </a:r>
            <a:r>
              <a:rPr lang="en-US" sz="800" cap="none" baseline="15000" dirty="0">
                <a:solidFill>
                  <a:srgbClr val="AD6828"/>
                </a:solidFill>
                <a:effectLst/>
                <a:latin typeface="Wingdings" panose="05000000000000000000" pitchFamily="2" charset="2"/>
                <a:ea typeface="Calibri"/>
                <a:cs typeface="Times New Roman"/>
              </a:rPr>
              <a:t>n</a:t>
            </a:r>
            <a:r>
              <a:rPr lang="en-US" sz="1000" dirty="0">
                <a:solidFill>
                  <a:srgbClr val="40465B"/>
                </a:solidFill>
                <a:effectLst/>
                <a:latin typeface="Calibri"/>
                <a:ea typeface="Calibri"/>
                <a:cs typeface="Times New Roman"/>
              </a:rPr>
              <a:t>  www.epsys.com</a:t>
            </a:r>
            <a:endParaRPr lang="en-US" sz="1300" dirty="0">
              <a:effectLst/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96"/>
              </a:spcAft>
            </a:pPr>
            <a:r>
              <a:rPr lang="en-US" sz="1300" dirty="0">
                <a:effectLst/>
                <a:latin typeface="Calibri"/>
                <a:ea typeface="Calibri"/>
                <a:cs typeface="Times New Roman"/>
              </a:rPr>
              <a:t> </a:t>
            </a: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C555A545-AA3B-460F-8DDD-1097DE944D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39" y="5963901"/>
            <a:ext cx="521942" cy="5219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5913856"/>
          </a:xfrm>
          <a:prstGeom prst="rect">
            <a:avLst/>
          </a:prstGeom>
          <a:solidFill>
            <a:srgbClr val="254061"/>
          </a:solidFill>
          <a:ln w="25400" cap="flat" cmpd="sng" algn="ctr">
            <a:noFill/>
            <a:prstDash val="solid"/>
          </a:ln>
          <a:effectLst/>
        </p:spPr>
        <p:txBody>
          <a:bodyPr lIns="102409" tIns="51205" rIns="102409" bIns="51205" rtlCol="0" anchor="t"/>
          <a:lstStyle/>
          <a:p>
            <a:pPr marL="0" marR="0" lvl="0" indent="0" algn="ctr" defTabSz="91415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9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 panose="020B0602030504020204" pitchFamily="34" charset="0"/>
              <a:ea typeface="Verdana" panose="020B0604030504040204" pitchFamily="34" charset="0"/>
              <a:cs typeface="Lucida Sans Unicode" panose="020B0602030504020204" pitchFamily="34" charset="0"/>
            </a:endParaRPr>
          </a:p>
          <a:p>
            <a:pPr marL="0" marR="0" lvl="0" indent="0" algn="ctr" defTabSz="91415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 panose="020B0602030504020204" pitchFamily="34" charset="0"/>
              <a:ea typeface="Verdana" panose="020B060403050404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66566" y="1801285"/>
            <a:ext cx="4419626" cy="1689100"/>
          </a:xfrm>
        </p:spPr>
        <p:txBody>
          <a:bodyPr/>
          <a:lstStyle>
            <a:lvl1pPr>
              <a:defRPr sz="3600" b="0" baseline="0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48822" y="1801285"/>
            <a:ext cx="3466578" cy="1689100"/>
          </a:xfrm>
        </p:spPr>
        <p:txBody>
          <a:bodyPr anchor="ctr"/>
          <a:lstStyle>
            <a:lvl1pPr marL="0" indent="0" algn="l">
              <a:buNone/>
              <a:defRPr sz="1800" b="0" baseline="0">
                <a:solidFill>
                  <a:schemeClr val="bg1">
                    <a:lumMod val="85000"/>
                  </a:schemeClr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 marL="512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4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36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48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60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72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843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96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b="1" dirty="0"/>
              <a:t>CLICK TO EDIT MASTER SUBTITLE STYLE</a:t>
            </a:r>
          </a:p>
        </p:txBody>
      </p:sp>
      <p:sp>
        <p:nvSpPr>
          <p:cNvPr id="7" name="Text Box 2"/>
          <p:cNvSpPr txBox="1">
            <a:spLocks noChangeArrowheads="1"/>
          </p:cNvSpPr>
          <p:nvPr userDrawn="1"/>
        </p:nvSpPr>
        <p:spPr bwMode="auto">
          <a:xfrm>
            <a:off x="670561" y="6071665"/>
            <a:ext cx="3771011" cy="646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53613" tIns="51205" rIns="102409" bIns="51205" anchor="t" anchorCtr="0"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solidFill>
                  <a:srgbClr val="40465B"/>
                </a:solidFill>
                <a:effectLst/>
                <a:latin typeface="Lucida Sans Unicode" panose="020B0602030504020204" pitchFamily="34" charset="0"/>
                <a:ea typeface="Calibri"/>
                <a:cs typeface="Lucida Sans Unicode" panose="020B0602030504020204" pitchFamily="34" charset="0"/>
              </a:rPr>
              <a:t>Economic &amp; Planning Systems, Inc.</a:t>
            </a:r>
            <a:endParaRPr lang="en-US" sz="1300" dirty="0">
              <a:effectLst/>
              <a:latin typeface="Lucida Sans Unicode" panose="020B0602030504020204" pitchFamily="34" charset="0"/>
              <a:ea typeface="Calibri"/>
              <a:cs typeface="Lucida Sans Unicode" panose="020B0602030504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i="1" spc="196" baseline="0" dirty="0">
                <a:solidFill>
                  <a:srgbClr val="AD6828"/>
                </a:solidFill>
                <a:effectLst/>
                <a:latin typeface="Lucida Sans Unicode" panose="020B0602030504020204" pitchFamily="34" charset="0"/>
                <a:ea typeface="Calibri"/>
                <a:cs typeface="Lucida Sans Unicode" panose="020B0602030504020204" pitchFamily="34" charset="0"/>
              </a:rPr>
              <a:t>The Economics of Land Use</a:t>
            </a:r>
            <a:endParaRPr lang="en-US" sz="1300" baseline="0" dirty="0">
              <a:solidFill>
                <a:srgbClr val="AD6828"/>
              </a:solidFill>
              <a:effectLst/>
              <a:latin typeface="Lucida Sans Unicode" panose="020B0602030504020204" pitchFamily="34" charset="0"/>
              <a:ea typeface="Calibri"/>
              <a:cs typeface="Lucida Sans Unicode" panose="020B0602030504020204" pitchFamily="34" charset="0"/>
            </a:endParaRPr>
          </a:p>
        </p:txBody>
      </p:sp>
      <p:sp>
        <p:nvSpPr>
          <p:cNvPr id="9" name="Text Box 2"/>
          <p:cNvSpPr txBox="1">
            <a:spLocks noChangeAspect="1" noChangeArrowheads="1"/>
          </p:cNvSpPr>
          <p:nvPr userDrawn="1"/>
        </p:nvSpPr>
        <p:spPr bwMode="auto">
          <a:xfrm>
            <a:off x="6040582" y="6065501"/>
            <a:ext cx="293196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02409" tIns="51205" rIns="0" bIns="51205" anchor="t" anchorCtr="0">
            <a:noAutofit/>
          </a:bodyPr>
          <a:lstStyle/>
          <a:p>
            <a:pPr marL="0" marR="0" algn="r">
              <a:lnSpc>
                <a:spcPct val="100000"/>
              </a:lnSpc>
              <a:spcBef>
                <a:spcPts val="168"/>
              </a:spcBef>
              <a:spcAft>
                <a:spcPts val="0"/>
              </a:spcAft>
            </a:pPr>
            <a:r>
              <a:rPr lang="en-US" sz="1000" dirty="0">
                <a:solidFill>
                  <a:srgbClr val="40465B"/>
                </a:solidFill>
                <a:effectLst/>
                <a:latin typeface="Calibri"/>
                <a:ea typeface="Calibri"/>
                <a:cs typeface="Times New Roman"/>
              </a:rPr>
              <a:t>1330 Broadway, Suite 450  </a:t>
            </a:r>
            <a:r>
              <a:rPr lang="en-US" sz="800" cap="none" baseline="15000" dirty="0">
                <a:solidFill>
                  <a:srgbClr val="AD6828"/>
                </a:solidFill>
                <a:effectLst/>
                <a:latin typeface="Wingdings" panose="05000000000000000000" pitchFamily="2" charset="2"/>
                <a:ea typeface="Calibri"/>
                <a:cs typeface="Times New Roman"/>
              </a:rPr>
              <a:t>n</a:t>
            </a:r>
            <a:r>
              <a:rPr lang="en-US" sz="1000" dirty="0">
                <a:solidFill>
                  <a:srgbClr val="40465B"/>
                </a:solidFill>
                <a:effectLst/>
                <a:latin typeface="Calibri"/>
                <a:ea typeface="Calibri"/>
                <a:cs typeface="Times New Roman"/>
              </a:rPr>
              <a:t>  Oakland, CA  94612</a:t>
            </a:r>
            <a:endParaRPr lang="en-US" sz="1300" dirty="0">
              <a:effectLst/>
              <a:latin typeface="Calibri"/>
              <a:ea typeface="Calibri"/>
              <a:cs typeface="Times New Roman"/>
            </a:endParaRPr>
          </a:p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dirty="0">
                <a:solidFill>
                  <a:srgbClr val="40465B"/>
                </a:solidFill>
                <a:effectLst/>
                <a:latin typeface="Calibri"/>
                <a:ea typeface="Calibri"/>
                <a:cs typeface="Times New Roman"/>
              </a:rPr>
              <a:t>510.841.9190  </a:t>
            </a:r>
            <a:r>
              <a:rPr lang="en-US" sz="800" cap="none" baseline="15000" dirty="0">
                <a:solidFill>
                  <a:srgbClr val="AD6828"/>
                </a:solidFill>
                <a:effectLst/>
                <a:latin typeface="Wingdings" panose="05000000000000000000" pitchFamily="2" charset="2"/>
                <a:ea typeface="Calibri"/>
                <a:cs typeface="Times New Roman"/>
              </a:rPr>
              <a:t>n</a:t>
            </a:r>
            <a:r>
              <a:rPr lang="en-US" sz="1000" dirty="0">
                <a:solidFill>
                  <a:srgbClr val="40465B"/>
                </a:solidFill>
                <a:effectLst/>
                <a:latin typeface="Calibri"/>
                <a:ea typeface="Calibri"/>
                <a:cs typeface="Times New Roman"/>
              </a:rPr>
              <a:t>  www.epsys.com</a:t>
            </a:r>
            <a:endParaRPr lang="en-US" sz="1300" dirty="0">
              <a:effectLst/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96"/>
              </a:spcAft>
            </a:pPr>
            <a:r>
              <a:rPr lang="en-US" sz="1300" dirty="0">
                <a:effectLst/>
                <a:latin typeface="Calibri"/>
                <a:ea typeface="Calibri"/>
                <a:cs typeface="Times New Roman"/>
              </a:rPr>
              <a:t> </a:t>
            </a: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226B8DC1-329C-4549-A243-606F6B2844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39" y="5963901"/>
            <a:ext cx="521942" cy="52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898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75921"/>
            <a:ext cx="8229600" cy="512064"/>
          </a:xfrm>
        </p:spPr>
        <p:txBody>
          <a:bodyPr lIns="0"/>
          <a:lstStyle>
            <a:lvl1pPr>
              <a:defRPr b="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7132"/>
            <a:ext cx="8229600" cy="4642380"/>
          </a:xfrm>
        </p:spPr>
        <p:txBody>
          <a:bodyPr/>
          <a:lstStyle>
            <a:lvl1pPr>
              <a:spcBef>
                <a:spcPts val="1200"/>
              </a:spcBef>
              <a:defRPr sz="1800" baseline="0">
                <a:solidFill>
                  <a:srgbClr val="404040"/>
                </a:solidFill>
              </a:defRPr>
            </a:lvl1pPr>
            <a:lvl2pPr>
              <a:spcBef>
                <a:spcPts val="600"/>
              </a:spcBef>
              <a:defRPr sz="1400" baseline="0">
                <a:solidFill>
                  <a:srgbClr val="404040"/>
                </a:solidFill>
              </a:defRPr>
            </a:lvl2pPr>
            <a:lvl3pPr>
              <a:spcBef>
                <a:spcPts val="300"/>
              </a:spcBef>
              <a:defRPr sz="1300" baseline="0">
                <a:solidFill>
                  <a:srgbClr val="404040"/>
                </a:solidFill>
              </a:defRPr>
            </a:lvl3pPr>
            <a:lvl4pPr>
              <a:defRPr sz="1300" baseline="0">
                <a:solidFill>
                  <a:srgbClr val="404040"/>
                </a:solidFill>
              </a:defRPr>
            </a:lvl4pPr>
            <a:lvl5pPr>
              <a:defRPr sz="1300" baseline="0">
                <a:solidFill>
                  <a:srgbClr val="404040"/>
                </a:solidFill>
              </a:defRPr>
            </a:lvl5pPr>
          </a:lstStyle>
          <a:p>
            <a:pPr marL="285750" marR="0" lvl="0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Click to edit Master text styles</a:t>
            </a:r>
          </a:p>
          <a:p>
            <a:pPr marL="285750" marR="0" lvl="1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Second level</a:t>
            </a:r>
          </a:p>
          <a:p>
            <a:pPr marL="285750" marR="0" lvl="2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Third level</a:t>
            </a:r>
          </a:p>
          <a:p>
            <a:pPr marL="285750" marR="0" lvl="3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Fourth level</a:t>
            </a:r>
          </a:p>
          <a:p>
            <a:pPr marL="285750" marR="0" lvl="4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Fifth level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96105"/>
            <a:ext cx="8229600" cy="402336"/>
          </a:xfrm>
        </p:spPr>
        <p:txBody>
          <a:bodyPr lIns="0" anchor="ctr" anchorCtr="0"/>
          <a:lstStyle>
            <a:lvl1pPr marL="0" indent="0">
              <a:buNone/>
              <a:defRPr sz="1800" b="0" cap="all" baseline="0">
                <a:solidFill>
                  <a:srgbClr val="AD6828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defRPr>
            </a:lvl1pPr>
          </a:lstStyle>
          <a:p>
            <a:pPr lvl="0"/>
            <a:r>
              <a:rPr lang="en-US" dirty="0"/>
              <a:t>CLICK TO EDIT SUBHEADING</a:t>
            </a:r>
          </a:p>
        </p:txBody>
      </p:sp>
    </p:spTree>
    <p:extLst>
      <p:ext uri="{BB962C8B-B14F-4D97-AF65-F5344CB8AC3E}">
        <p14:creationId xmlns:p14="http://schemas.microsoft.com/office/powerpoint/2010/main" val="1040116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lIns="0"/>
          <a:lstStyle>
            <a:lvl1pPr>
              <a:defRPr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5841"/>
            <a:ext cx="8229600" cy="5253673"/>
          </a:xfrm>
        </p:spPr>
        <p:txBody>
          <a:bodyPr/>
          <a:lstStyle>
            <a:lvl1pPr>
              <a:spcBef>
                <a:spcPts val="1200"/>
              </a:spcBef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spcBef>
                <a:spcPts val="600"/>
              </a:spcBef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spcBef>
                <a:spcPts val="300"/>
              </a:spcBef>
              <a:defRPr sz="13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3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3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285750" marR="0" lvl="0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Click to edit Master text styles</a:t>
            </a:r>
          </a:p>
          <a:p>
            <a:pPr marL="285750" marR="0" lvl="1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Second level</a:t>
            </a:r>
          </a:p>
          <a:p>
            <a:pPr marL="285750" marR="0" lvl="2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Third level</a:t>
            </a:r>
          </a:p>
          <a:p>
            <a:pPr marL="285750" marR="0" lvl="3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Fourth level</a:t>
            </a:r>
          </a:p>
          <a:p>
            <a:pPr marL="285750" marR="0" lvl="4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Fifth level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0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457200" y="4354257"/>
            <a:ext cx="8229365" cy="24384"/>
            <a:chOff x="457200" y="3265692"/>
            <a:chExt cx="8229365" cy="18288"/>
          </a:xfrm>
        </p:grpSpPr>
        <p:sp>
          <p:nvSpPr>
            <p:cNvPr id="10" name="Rectangle 9"/>
            <p:cNvSpPr/>
            <p:nvPr/>
          </p:nvSpPr>
          <p:spPr>
            <a:xfrm>
              <a:off x="457200" y="3265692"/>
              <a:ext cx="2743200" cy="18288"/>
            </a:xfrm>
            <a:prstGeom prst="rect">
              <a:avLst/>
            </a:prstGeom>
            <a:solidFill>
              <a:srgbClr val="2540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200165" y="3265692"/>
              <a:ext cx="5486400" cy="1828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1" y="279400"/>
            <a:ext cx="79375" cy="1016000"/>
          </a:xfrm>
          <a:prstGeom prst="rect">
            <a:avLst/>
          </a:prstGeom>
          <a:solidFill>
            <a:srgbClr val="2540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409" tIns="51205" rIns="102409" bIns="51205" rtlCol="0" anchor="ctr"/>
          <a:lstStyle/>
          <a:p>
            <a:pPr algn="ctr"/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406903"/>
            <a:ext cx="8229600" cy="628236"/>
          </a:xfrm>
          <a:noFill/>
        </p:spPr>
        <p:txBody>
          <a:bodyPr anchor="ctr" anchorCtr="0"/>
          <a:lstStyle>
            <a:lvl1pPr algn="l">
              <a:defRPr sz="2000" b="0" cap="all">
                <a:solidFill>
                  <a:srgbClr val="AD6828"/>
                </a:solidFill>
              </a:defRPr>
            </a:lvl1pPr>
          </a:lstStyle>
          <a:p>
            <a:r>
              <a:rPr lang="en-US" dirty="0"/>
              <a:t>Click to edit Section </a:t>
            </a:r>
            <a:r>
              <a:rPr lang="en-US" dirty="0" err="1"/>
              <a:t>subHeading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3605589"/>
            <a:ext cx="8229600" cy="773052"/>
          </a:xfrm>
          <a:noFill/>
        </p:spPr>
        <p:txBody>
          <a:bodyPr lIns="0" anchor="ctr" anchorCtr="0"/>
          <a:lstStyle>
            <a:lvl1pPr marL="0" indent="0">
              <a:buNone/>
              <a:defRPr sz="2700" b="0" cap="all" baseline="0">
                <a:solidFill>
                  <a:srgbClr val="254061"/>
                </a:solidFill>
              </a:defRPr>
            </a:lvl1pPr>
            <a:lvl2pPr marL="512044" indent="0">
              <a:buNone/>
              <a:defRPr sz="2000"/>
            </a:lvl2pPr>
            <a:lvl3pPr marL="1024087" indent="0">
              <a:buNone/>
              <a:defRPr sz="1800"/>
            </a:lvl3pPr>
            <a:lvl4pPr marL="1536131" indent="0">
              <a:buNone/>
              <a:defRPr sz="1500"/>
            </a:lvl4pPr>
            <a:lvl5pPr marL="2048174" indent="0">
              <a:buNone/>
              <a:defRPr sz="1500"/>
            </a:lvl5pPr>
            <a:lvl6pPr marL="2560218" indent="0">
              <a:buNone/>
              <a:defRPr sz="1500"/>
            </a:lvl6pPr>
            <a:lvl7pPr marL="3072261" indent="0">
              <a:buNone/>
              <a:defRPr sz="1500"/>
            </a:lvl7pPr>
            <a:lvl8pPr marL="3584304" indent="0">
              <a:buNone/>
              <a:defRPr sz="1500"/>
            </a:lvl8pPr>
            <a:lvl9pPr marL="4096348" indent="0">
              <a:buNone/>
              <a:defRPr sz="1500"/>
            </a:lvl9pPr>
          </a:lstStyle>
          <a:p>
            <a:pPr lvl="0"/>
            <a:r>
              <a:rPr lang="en-US" dirty="0"/>
              <a:t>Click to edit section heading</a:t>
            </a:r>
          </a:p>
        </p:txBody>
      </p:sp>
    </p:spTree>
    <p:extLst>
      <p:ext uri="{BB962C8B-B14F-4D97-AF65-F5344CB8AC3E}">
        <p14:creationId xmlns:p14="http://schemas.microsoft.com/office/powerpoint/2010/main" val="16694931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0948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953"/>
            <a:ext cx="8229600" cy="512064"/>
          </a:xfrm>
        </p:spPr>
        <p:txBody>
          <a:bodyPr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17134"/>
            <a:ext cx="4038600" cy="4649554"/>
          </a:xfrm>
        </p:spPr>
        <p:txBody>
          <a:bodyPr/>
          <a:lstStyle>
            <a:lvl1pPr>
              <a:spcBef>
                <a:spcPts val="1200"/>
              </a:spcBef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85750" marR="0" lvl="0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Click to edit Master text styles</a:t>
            </a:r>
          </a:p>
          <a:p>
            <a:pPr marL="285750" marR="0" lvl="1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Second level</a:t>
            </a:r>
          </a:p>
          <a:p>
            <a:pPr marL="285750" marR="0" lvl="2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Third level</a:t>
            </a:r>
          </a:p>
          <a:p>
            <a:pPr marL="285750" marR="0" lvl="3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Fourth level</a:t>
            </a:r>
          </a:p>
          <a:p>
            <a:pPr marL="285750" marR="0" lvl="4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Fifth level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17134"/>
            <a:ext cx="4041648" cy="4649554"/>
          </a:xfrm>
        </p:spPr>
        <p:txBody>
          <a:bodyPr/>
          <a:lstStyle>
            <a:lvl1pPr marL="384032" marR="0" indent="-384032" algn="l" defTabSz="1024087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832071" marR="0" indent="-320027" algn="l" defTabSz="1024087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buSzTx/>
              <a:buFont typeface="Arial" panose="020B0604020202020204" pitchFamily="34" charset="0"/>
              <a:buChar char="–"/>
              <a:tabLst/>
              <a:defRPr sz="15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280109" marR="0" indent="-256022" algn="l" defTabSz="1024087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buSzTx/>
              <a:buFont typeface="Arial" panose="020B0604020202020204" pitchFamily="34" charset="0"/>
              <a:buChar char="•"/>
              <a:tabLst/>
              <a:defRPr sz="1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792153" marR="0" indent="-256022" algn="l" defTabSz="1024087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buSzTx/>
              <a:buFont typeface="Arial" panose="020B0604020202020204" pitchFamily="34" charset="0"/>
              <a:buChar char="–"/>
              <a:tabLst/>
              <a:defRPr sz="1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304196" marR="0" indent="-256022" algn="l" defTabSz="1024087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buSzTx/>
              <a:buFont typeface="Arial" panose="020B0604020202020204" pitchFamily="34" charset="0"/>
              <a:buChar char="»"/>
              <a:tabLst/>
              <a:defRPr sz="1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85750" marR="0" lvl="0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Click to edit Master text styles</a:t>
            </a:r>
          </a:p>
          <a:p>
            <a:pPr marL="285750" marR="0" lvl="1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Second level</a:t>
            </a:r>
          </a:p>
          <a:p>
            <a:pPr marL="285750" marR="0" lvl="2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Third level</a:t>
            </a:r>
          </a:p>
          <a:p>
            <a:pPr marL="285750" marR="0" lvl="3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Fourth level</a:t>
            </a:r>
          </a:p>
          <a:p>
            <a:pPr marL="285750" marR="0" lvl="4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Fifth level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999744"/>
            <a:ext cx="8229600" cy="402336"/>
          </a:xfrm>
        </p:spPr>
        <p:txBody>
          <a:bodyPr lIns="0" anchor="ctr" anchorCtr="0"/>
          <a:lstStyle>
            <a:lvl1pPr marL="0" indent="0">
              <a:buNone/>
              <a:defRPr sz="1800" b="0" i="0" cap="all" baseline="0">
                <a:solidFill>
                  <a:srgbClr val="AD6828"/>
                </a:solidFill>
              </a:defRPr>
            </a:lvl1pPr>
          </a:lstStyle>
          <a:p>
            <a:pPr lvl="0"/>
            <a:r>
              <a:rPr lang="en-US" dirty="0"/>
              <a:t>Click to edit subheading</a:t>
            </a:r>
          </a:p>
        </p:txBody>
      </p:sp>
    </p:spTree>
    <p:extLst>
      <p:ext uri="{BB962C8B-B14F-4D97-AF65-F5344CB8AC3E}">
        <p14:creationId xmlns:p14="http://schemas.microsoft.com/office/powerpoint/2010/main" val="3841980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7953"/>
            <a:ext cx="8229600" cy="512064"/>
          </a:xfrm>
        </p:spPr>
        <p:txBody>
          <a:bodyPr/>
          <a:lstStyle>
            <a:lvl1pPr>
              <a:defRPr>
                <a:solidFill>
                  <a:srgbClr val="25406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05840"/>
            <a:ext cx="4038600" cy="5257800"/>
          </a:xfrm>
        </p:spPr>
        <p:txBody>
          <a:bodyPr/>
          <a:lstStyle>
            <a:lvl1pPr>
              <a:spcBef>
                <a:spcPts val="1200"/>
              </a:spcBef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85750" marR="0" lvl="0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Click to edit Master text styles</a:t>
            </a:r>
          </a:p>
          <a:p>
            <a:pPr marL="285750" marR="0" lvl="1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Second level</a:t>
            </a:r>
          </a:p>
          <a:p>
            <a:pPr marL="285750" marR="0" lvl="2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Third level</a:t>
            </a:r>
          </a:p>
          <a:p>
            <a:pPr marL="285750" marR="0" lvl="3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Fourth level</a:t>
            </a:r>
          </a:p>
          <a:p>
            <a:pPr marL="285750" marR="0" lvl="4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Fifth level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005840"/>
            <a:ext cx="4041648" cy="5257800"/>
          </a:xfrm>
        </p:spPr>
        <p:txBody>
          <a:bodyPr/>
          <a:lstStyle>
            <a:lvl1pPr marL="384032" marR="0" indent="-384032" algn="l" defTabSz="1024087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 sz="16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832071" marR="0" indent="-320027" algn="l" defTabSz="1024087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buSzTx/>
              <a:buFont typeface="Arial" panose="020B0604020202020204" pitchFamily="34" charset="0"/>
              <a:buChar char="–"/>
              <a:tabLst/>
              <a:defRPr sz="15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280109" marR="0" indent="-256022" algn="l" defTabSz="1024087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buSzTx/>
              <a:buFont typeface="Arial" panose="020B0604020202020204" pitchFamily="34" charset="0"/>
              <a:buChar char="•"/>
              <a:tabLst/>
              <a:defRPr sz="1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792153" marR="0" indent="-256022" algn="l" defTabSz="1024087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buSzTx/>
              <a:buFont typeface="Arial" panose="020B0604020202020204" pitchFamily="34" charset="0"/>
              <a:buChar char="–"/>
              <a:tabLst/>
              <a:defRPr sz="1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304196" marR="0" indent="-256022" algn="l" defTabSz="1024087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F81BD">
                  <a:lumMod val="50000"/>
                </a:srgbClr>
              </a:buClr>
              <a:buSzTx/>
              <a:buFont typeface="Arial" panose="020B0604020202020204" pitchFamily="34" charset="0"/>
              <a:buChar char="»"/>
              <a:tabLst/>
              <a:defRPr sz="13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285750" marR="0" lvl="0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Click to edit Master text styles</a:t>
            </a:r>
          </a:p>
          <a:p>
            <a:pPr marL="285750" marR="0" lvl="1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Second level</a:t>
            </a:r>
          </a:p>
          <a:p>
            <a:pPr marL="285750" marR="0" lvl="2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Third level</a:t>
            </a:r>
          </a:p>
          <a:p>
            <a:pPr marL="285750" marR="0" lvl="3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Fourth level</a:t>
            </a:r>
          </a:p>
          <a:p>
            <a:pPr marL="285750" marR="0" lvl="4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Fifth level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471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457201" y="6470569"/>
            <a:ext cx="2924175" cy="241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7909A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51205" rIns="102409" bIns="51205" anchor="ctr">
            <a:spAutoFit/>
          </a:bodyPr>
          <a:lstStyle/>
          <a:p>
            <a:r>
              <a:rPr lang="en-US" sz="900" i="0" kern="1200" dirty="0">
                <a:solidFill>
                  <a:schemeClr val="bg1">
                    <a:lumMod val="50000"/>
                  </a:schemeClr>
                </a:solidFill>
                <a:latin typeface="Lucida Sans Unicode" panose="020B0602030504020204" pitchFamily="34" charset="0"/>
                <a:ea typeface="Verdana" pitchFamily="34" charset="0"/>
                <a:cs typeface="Lucida Sans Unicode" panose="020B0602030504020204" pitchFamily="34" charset="0"/>
              </a:rPr>
              <a:t>Economic</a:t>
            </a:r>
            <a:r>
              <a:rPr lang="en-US" sz="900" i="0" kern="1200" baseline="0" dirty="0">
                <a:solidFill>
                  <a:schemeClr val="bg1">
                    <a:lumMod val="50000"/>
                  </a:schemeClr>
                </a:solidFill>
                <a:latin typeface="Lucida Sans Unicode" panose="020B0602030504020204" pitchFamily="34" charset="0"/>
                <a:ea typeface="Verdana" pitchFamily="34" charset="0"/>
                <a:cs typeface="Lucida Sans Unicode" panose="020B0602030504020204" pitchFamily="34" charset="0"/>
              </a:rPr>
              <a:t> &amp; Planning </a:t>
            </a:r>
            <a:r>
              <a:rPr lang="en-US" sz="900" i="0" kern="1200" baseline="0" dirty="0">
                <a:solidFill>
                  <a:srgbClr val="7F7F7F"/>
                </a:solidFill>
                <a:latin typeface="Lucida Sans Unicode" panose="020B0602030504020204" pitchFamily="34" charset="0"/>
                <a:ea typeface="Verdana" pitchFamily="34" charset="0"/>
                <a:cs typeface="Lucida Sans Unicode" panose="020B0602030504020204" pitchFamily="34" charset="0"/>
              </a:rPr>
              <a:t>Systems</a:t>
            </a:r>
            <a:endParaRPr lang="en-US" sz="900" dirty="0">
              <a:solidFill>
                <a:srgbClr val="7F7F7F"/>
              </a:solidFill>
            </a:endParaRPr>
          </a:p>
        </p:txBody>
      </p:sp>
      <p:sp>
        <p:nvSpPr>
          <p:cNvPr id="1053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75921"/>
            <a:ext cx="8229600" cy="512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51205" rIns="102409" bIns="5120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54" name="Rectangle 3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17134"/>
            <a:ext cx="8229600" cy="4649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51205" rIns="102409" bIns="51205" numCol="1" anchor="t" anchorCtr="0" compatLnSpc="1">
            <a:prstTxWarp prst="textNoShape">
              <a:avLst/>
            </a:prstTxWarp>
          </a:bodyPr>
          <a:lstStyle/>
          <a:p>
            <a:pPr marL="285750" marR="0" lvl="0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Click to edit Master text styles</a:t>
            </a:r>
          </a:p>
          <a:p>
            <a:pPr marL="285750" marR="0" lvl="1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Second level</a:t>
            </a:r>
          </a:p>
          <a:p>
            <a:pPr marL="285750" marR="0" lvl="2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Third level</a:t>
            </a:r>
          </a:p>
          <a:p>
            <a:pPr marL="285750" marR="0" lvl="3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Fourth level</a:t>
            </a:r>
          </a:p>
          <a:p>
            <a:pPr marL="285750" marR="0" lvl="4" indent="-284163" algn="l" defTabSz="121917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254061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Lucida Sans Unicode" panose="020B0602030504020204" pitchFamily="34" charset="0"/>
                <a:ea typeface="+mn-ea"/>
                <a:cs typeface="Lucida Sans Unicode" panose="020B0602030504020204" pitchFamily="34" charset="0"/>
              </a:rPr>
              <a:t>Fifth level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86351" y="6447895"/>
            <a:ext cx="3604643" cy="241910"/>
          </a:xfrm>
          <a:prstGeom prst="rect">
            <a:avLst/>
          </a:prstGeom>
          <a:noFill/>
        </p:spPr>
        <p:txBody>
          <a:bodyPr wrap="square" lIns="102409" tIns="51205" rIns="0" bIns="51205" rtlCol="0">
            <a:spAutoFit/>
          </a:bodyPr>
          <a:lstStyle/>
          <a:p>
            <a:pPr algn="r"/>
            <a:r>
              <a:rPr lang="en-US" sz="900" i="0" kern="1200" dirty="0">
                <a:solidFill>
                  <a:srgbClr val="7F7F7F"/>
                </a:solidFill>
                <a:latin typeface="Lucida Sans Unicode" panose="020B0602030504020204" pitchFamily="34" charset="0"/>
                <a:ea typeface="Verdana" pitchFamily="34" charset="0"/>
                <a:cs typeface="Lucida Sans Unicode" panose="020B0602030504020204" pitchFamily="34" charset="0"/>
              </a:rPr>
              <a:t>EPS PPT Presentation </a:t>
            </a:r>
            <a:r>
              <a:rPr lang="en-US" sz="900" dirty="0">
                <a:solidFill>
                  <a:srgbClr val="7F7F7F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|</a:t>
            </a:r>
            <a:r>
              <a:rPr lang="en-US" sz="900" i="0" kern="1200" dirty="0">
                <a:solidFill>
                  <a:srgbClr val="7F7F7F"/>
                </a:solidFill>
                <a:latin typeface="Lucida Sans Unicode" panose="020B0602030504020204" pitchFamily="34" charset="0"/>
                <a:ea typeface="Verdana" pitchFamily="34" charset="0"/>
                <a:cs typeface="Lucida Sans Unicode" panose="020B0602030504020204" pitchFamily="34" charset="0"/>
              </a:rPr>
              <a:t>  </a:t>
            </a:r>
            <a:fld id="{995BC715-144E-4274-9771-FF87A5CD37A9}" type="slidenum">
              <a:rPr lang="en-US" sz="900" i="0" kern="1200" smtClean="0">
                <a:solidFill>
                  <a:srgbClr val="7F7F7F"/>
                </a:solidFill>
                <a:latin typeface="Lucida Sans Unicode" panose="020B0602030504020204" pitchFamily="34" charset="0"/>
                <a:ea typeface="Verdana" pitchFamily="34" charset="0"/>
                <a:cs typeface="Lucida Sans Unicode" panose="020B0602030504020204" pitchFamily="34" charset="0"/>
              </a:rPr>
              <a:pPr algn="r"/>
              <a:t>‹#›</a:t>
            </a:fld>
            <a:endParaRPr lang="en-US" sz="900" i="0" kern="1200" dirty="0">
              <a:solidFill>
                <a:srgbClr val="7F7F7F"/>
              </a:solidFill>
              <a:latin typeface="Lucida Sans Unicode" panose="020B0602030504020204" pitchFamily="34" charset="0"/>
              <a:ea typeface="Verdana" pitchFamily="34" charset="0"/>
              <a:cs typeface="Lucida Sans Unicode" panose="020B0602030504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57200" y="890017"/>
            <a:ext cx="8229365" cy="24384"/>
            <a:chOff x="457200" y="667512"/>
            <a:chExt cx="8229365" cy="18288"/>
          </a:xfrm>
        </p:grpSpPr>
        <p:sp>
          <p:nvSpPr>
            <p:cNvPr id="11" name="Rectangle 10"/>
            <p:cNvSpPr/>
            <p:nvPr/>
          </p:nvSpPr>
          <p:spPr>
            <a:xfrm>
              <a:off x="457200" y="667512"/>
              <a:ext cx="2743200" cy="18288"/>
            </a:xfrm>
            <a:prstGeom prst="rect">
              <a:avLst/>
            </a:prstGeom>
            <a:solidFill>
              <a:srgbClr val="25406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200165" y="667512"/>
              <a:ext cx="5486400" cy="1828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Rectangle 8"/>
          <p:cNvSpPr/>
          <p:nvPr/>
        </p:nvSpPr>
        <p:spPr>
          <a:xfrm>
            <a:off x="1" y="279400"/>
            <a:ext cx="79375" cy="1016000"/>
          </a:xfrm>
          <a:prstGeom prst="rect">
            <a:avLst/>
          </a:prstGeom>
          <a:solidFill>
            <a:srgbClr val="2540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2409" tIns="51205" rIns="102409" bIns="51205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4" r:id="rId4"/>
    <p:sldLayoutId id="2147483662" r:id="rId5"/>
    <p:sldLayoutId id="2147483655" r:id="rId6"/>
    <p:sldLayoutId id="2147483656" r:id="rId7"/>
    <p:sldLayoutId id="2147483652" r:id="rId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700" b="0" cap="all" baseline="0">
          <a:solidFill>
            <a:srgbClr val="254061"/>
          </a:solidFill>
          <a:latin typeface="Lucida Sans Unicode" panose="020B0602030504020204" pitchFamily="34" charset="0"/>
          <a:ea typeface="+mj-ea"/>
          <a:cs typeface="Lucida Sans Unicode" panose="020B0602030504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FFFFFF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FFFFFF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FFFFFF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FFFFFF"/>
          </a:solidFill>
          <a:latin typeface="Verdana" pitchFamily="34" charset="0"/>
        </a:defRPr>
      </a:lvl5pPr>
      <a:lvl6pPr marL="512044"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FFFFFF"/>
          </a:solidFill>
          <a:latin typeface="Verdana" pitchFamily="34" charset="0"/>
        </a:defRPr>
      </a:lvl6pPr>
      <a:lvl7pPr marL="1024087"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FFFFFF"/>
          </a:solidFill>
          <a:latin typeface="Verdana" pitchFamily="34" charset="0"/>
        </a:defRPr>
      </a:lvl7pPr>
      <a:lvl8pPr marL="1536131"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FFFFFF"/>
          </a:solidFill>
          <a:latin typeface="Verdana" pitchFamily="34" charset="0"/>
        </a:defRPr>
      </a:lvl8pPr>
      <a:lvl9pPr marL="2048174" algn="l" rtl="0" eaLnBrk="1" fontAlgn="base" hangingPunct="1">
        <a:spcBef>
          <a:spcPct val="0"/>
        </a:spcBef>
        <a:spcAft>
          <a:spcPct val="0"/>
        </a:spcAft>
        <a:defRPr sz="3100">
          <a:solidFill>
            <a:srgbClr val="FFFFFF"/>
          </a:solidFill>
          <a:latin typeface="Verdana" pitchFamily="34" charset="0"/>
        </a:defRPr>
      </a:lvl9pPr>
    </p:titleStyle>
    <p:bodyStyle>
      <a:lvl1pPr marL="384032" marR="0" indent="-384032" algn="l" defTabSz="1024087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>
          <a:srgbClr val="254061"/>
        </a:buClr>
        <a:buSzTx/>
        <a:buFont typeface="Wingdings" panose="05000000000000000000" pitchFamily="2" charset="2"/>
        <a:buChar char="§"/>
        <a:tabLst/>
        <a:defRPr sz="1800">
          <a:solidFill>
            <a:srgbClr val="404040"/>
          </a:solidFill>
          <a:latin typeface="Lucida Sans Unicode" panose="020B0602030504020204" pitchFamily="34" charset="0"/>
          <a:ea typeface="+mn-ea"/>
          <a:cs typeface="Lucida Sans Unicode" panose="020B0602030504020204" pitchFamily="34" charset="0"/>
        </a:defRPr>
      </a:lvl1pPr>
      <a:lvl2pPr marL="832071" marR="0" indent="-320027" algn="l" defTabSz="1024087" rtl="0" eaLnBrk="1" fontAlgn="auto" latinLnBrk="0" hangingPunct="1">
        <a:lnSpc>
          <a:spcPct val="100000"/>
        </a:lnSpc>
        <a:spcBef>
          <a:spcPts val="600"/>
        </a:spcBef>
        <a:spcAft>
          <a:spcPts val="0"/>
        </a:spcAft>
        <a:buClr>
          <a:srgbClr val="4F81BD">
            <a:lumMod val="50000"/>
          </a:srgbClr>
        </a:buClr>
        <a:buSzTx/>
        <a:buFont typeface="Arial" panose="020B0604020202020204" pitchFamily="34" charset="0"/>
        <a:buChar char="–"/>
        <a:tabLst/>
        <a:defRPr sz="1400">
          <a:solidFill>
            <a:srgbClr val="404040"/>
          </a:solidFill>
          <a:latin typeface="Lucida Sans Unicode" panose="020B0602030504020204" pitchFamily="34" charset="0"/>
          <a:cs typeface="Lucida Sans Unicode" panose="020B0602030504020204" pitchFamily="34" charset="0"/>
        </a:defRPr>
      </a:lvl2pPr>
      <a:lvl3pPr marL="1280109" marR="0" indent="-256022" algn="l" defTabSz="1024087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>
          <a:srgbClr val="4F81BD">
            <a:lumMod val="50000"/>
          </a:srgbClr>
        </a:buClr>
        <a:buSzTx/>
        <a:buFont typeface="Arial" panose="020B0604020202020204" pitchFamily="34" charset="0"/>
        <a:buChar char="•"/>
        <a:tabLst/>
        <a:defRPr sz="1300">
          <a:solidFill>
            <a:srgbClr val="404040"/>
          </a:solidFill>
          <a:latin typeface="Lucida Sans Unicode" panose="020B0602030504020204" pitchFamily="34" charset="0"/>
          <a:cs typeface="Lucida Sans Unicode" panose="020B0602030504020204" pitchFamily="34" charset="0"/>
        </a:defRPr>
      </a:lvl3pPr>
      <a:lvl4pPr marL="1792153" marR="0" indent="-256022" algn="l" defTabSz="1024087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>
          <a:srgbClr val="4F81BD">
            <a:lumMod val="50000"/>
          </a:srgbClr>
        </a:buClr>
        <a:buSzTx/>
        <a:buFont typeface="Arial" panose="020B0604020202020204" pitchFamily="34" charset="0"/>
        <a:buChar char="–"/>
        <a:tabLst/>
        <a:defRPr sz="1300">
          <a:solidFill>
            <a:srgbClr val="404040"/>
          </a:solidFill>
          <a:latin typeface="Lucida Sans Unicode" panose="020B0602030504020204" pitchFamily="34" charset="0"/>
          <a:cs typeface="Lucida Sans Unicode" panose="020B0602030504020204" pitchFamily="34" charset="0"/>
        </a:defRPr>
      </a:lvl4pPr>
      <a:lvl5pPr marL="2304196" marR="0" indent="-256022" algn="l" defTabSz="1024087" rtl="0" eaLnBrk="1" fontAlgn="auto" latinLnBrk="0" hangingPunct="1">
        <a:lnSpc>
          <a:spcPct val="100000"/>
        </a:lnSpc>
        <a:spcBef>
          <a:spcPts val="300"/>
        </a:spcBef>
        <a:spcAft>
          <a:spcPts val="0"/>
        </a:spcAft>
        <a:buClr>
          <a:srgbClr val="4F81BD">
            <a:lumMod val="50000"/>
          </a:srgbClr>
        </a:buClr>
        <a:buSzTx/>
        <a:buFont typeface="Arial" panose="020B0604020202020204" pitchFamily="34" charset="0"/>
        <a:buChar char="»"/>
        <a:tabLst/>
        <a:defRPr sz="1300">
          <a:solidFill>
            <a:srgbClr val="404040"/>
          </a:solidFill>
          <a:latin typeface="Lucida Sans Unicode" panose="020B0602030504020204" pitchFamily="34" charset="0"/>
          <a:cs typeface="Lucida Sans Unicode" panose="020B0602030504020204" pitchFamily="34" charset="0"/>
        </a:defRPr>
      </a:lvl5pPr>
      <a:lvl6pPr marL="2816240" indent="-256022" algn="l" rtl="0" eaLnBrk="1" fontAlgn="base" hangingPunct="1">
        <a:spcBef>
          <a:spcPct val="35000"/>
        </a:spcBef>
        <a:spcAft>
          <a:spcPct val="0"/>
        </a:spcAft>
        <a:buClr>
          <a:srgbClr val="02565A"/>
        </a:buClr>
        <a:buFont typeface="Arial" pitchFamily="34" charset="0"/>
        <a:buChar char="»"/>
        <a:defRPr sz="1800">
          <a:solidFill>
            <a:schemeClr val="tx1"/>
          </a:solidFill>
          <a:latin typeface="+mn-lt"/>
        </a:defRPr>
      </a:lvl6pPr>
      <a:lvl7pPr marL="3328283" indent="-256022" algn="l" rtl="0" eaLnBrk="1" fontAlgn="base" hangingPunct="1">
        <a:spcBef>
          <a:spcPct val="35000"/>
        </a:spcBef>
        <a:spcAft>
          <a:spcPct val="0"/>
        </a:spcAft>
        <a:buClr>
          <a:srgbClr val="02565A"/>
        </a:buClr>
        <a:buFont typeface="Arial" pitchFamily="34" charset="0"/>
        <a:buChar char="»"/>
        <a:defRPr sz="1800">
          <a:solidFill>
            <a:schemeClr val="tx1"/>
          </a:solidFill>
          <a:latin typeface="+mn-lt"/>
        </a:defRPr>
      </a:lvl7pPr>
      <a:lvl8pPr marL="3840326" indent="-256022" algn="l" rtl="0" eaLnBrk="1" fontAlgn="base" hangingPunct="1">
        <a:spcBef>
          <a:spcPct val="35000"/>
        </a:spcBef>
        <a:spcAft>
          <a:spcPct val="0"/>
        </a:spcAft>
        <a:buClr>
          <a:srgbClr val="02565A"/>
        </a:buClr>
        <a:buFont typeface="Arial" pitchFamily="34" charset="0"/>
        <a:buChar char="»"/>
        <a:defRPr sz="1800">
          <a:solidFill>
            <a:schemeClr val="tx1"/>
          </a:solidFill>
          <a:latin typeface="+mn-lt"/>
        </a:defRPr>
      </a:lvl8pPr>
      <a:lvl9pPr marL="4352370" indent="-256022" algn="l" rtl="0" eaLnBrk="1" fontAlgn="base" hangingPunct="1">
        <a:spcBef>
          <a:spcPct val="35000"/>
        </a:spcBef>
        <a:spcAft>
          <a:spcPct val="0"/>
        </a:spcAft>
        <a:buClr>
          <a:srgbClr val="02565A"/>
        </a:buClr>
        <a:buFont typeface="Arial" pitchFamily="34" charset="0"/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0240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2044" algn="l" defTabSz="10240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4087" algn="l" defTabSz="10240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6131" algn="l" defTabSz="10240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174" algn="l" defTabSz="10240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60218" algn="l" defTabSz="10240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72261" algn="l" defTabSz="10240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4304" algn="l" defTabSz="10240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6348" algn="l" defTabSz="102408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You have a housing element, Now what?</a:t>
            </a:r>
          </a:p>
        </p:txBody>
      </p:sp>
      <p:sp>
        <p:nvSpPr>
          <p:cNvPr id="6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SJV Policy Conference</a:t>
            </a:r>
          </a:p>
          <a:p>
            <a:r>
              <a:rPr lang="en-US" dirty="0"/>
              <a:t>April 25, 2023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4898278" y="1681667"/>
            <a:ext cx="6723" cy="172122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7099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C92E4-B394-E106-F76F-965E0BEB3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About EPS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33743-AF2C-4741-8C92-3AA275B234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975703"/>
            <a:ext cx="8116529" cy="2283812"/>
          </a:xfrm>
        </p:spPr>
        <p:txBody>
          <a:bodyPr/>
          <a:lstStyle/>
          <a:p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EPS is an Oakland-based real estate and urban economics consulting firm founded in 1983</a:t>
            </a:r>
          </a:p>
          <a:p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Heavily engaged in housing studies across California </a:t>
            </a:r>
          </a:p>
          <a:p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SJV REAP projects discussing today: </a:t>
            </a:r>
          </a:p>
          <a:p>
            <a:pPr lvl="1"/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Housing Market and Demographic Analysis (2021 – 2023)</a:t>
            </a:r>
          </a:p>
          <a:p>
            <a:pPr lvl="1"/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Inclusionary Housing Analysis (In progress)</a:t>
            </a:r>
          </a:p>
          <a:p>
            <a:pPr lvl="1"/>
            <a:r>
              <a:rPr lang="en-US" sz="1600" dirty="0">
                <a:latin typeface="Verdana" panose="020B0604030504040204" pitchFamily="34" charset="0"/>
                <a:ea typeface="Verdana" panose="020B0604030504040204" pitchFamily="34" charset="0"/>
              </a:rPr>
              <a:t>Condominium and Attached Housing Analysis (In progress)</a:t>
            </a:r>
          </a:p>
          <a:p>
            <a:pPr marL="64005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2A6747-3714-CB24-4B98-ACE7910E7AE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968"/>
          <a:stretch/>
        </p:blipFill>
        <p:spPr>
          <a:xfrm>
            <a:off x="3009982" y="1315293"/>
            <a:ext cx="5676818" cy="10789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9E15D3A-8296-AD6B-9EB9-3D6B3E74479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b="19243"/>
          <a:stretch/>
        </p:blipFill>
        <p:spPr>
          <a:xfrm>
            <a:off x="2984584" y="2469417"/>
            <a:ext cx="5727614" cy="1044209"/>
          </a:xfrm>
          <a:prstGeom prst="rect">
            <a:avLst/>
          </a:prstGeom>
        </p:spPr>
      </p:pic>
      <p:pic>
        <p:nvPicPr>
          <p:cNvPr id="7" name="Picture 6" descr="A picture containing person, wall, suit, person&#10;&#10;Description automatically generated">
            <a:extLst>
              <a:ext uri="{FF2B5EF4-FFF2-40B4-BE49-F238E27FC236}">
                <a16:creationId xmlns:a16="http://schemas.microsoft.com/office/drawing/2014/main" id="{45A04EBD-2986-BAE2-E992-1E59A8ABD95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67" y="1544482"/>
            <a:ext cx="1774723" cy="177472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0B0BC5-5DFF-45D9-0C22-EB545180180E}"/>
              </a:ext>
            </a:extLst>
          </p:cNvPr>
          <p:cNvSpPr txBox="1"/>
          <p:nvPr/>
        </p:nvSpPr>
        <p:spPr>
          <a:xfrm>
            <a:off x="383457" y="1099849"/>
            <a:ext cx="2404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Verdana" panose="020B0604030504040204" pitchFamily="34" charset="0"/>
                <a:ea typeface="Verdana" panose="020B0604030504040204" pitchFamily="34" charset="0"/>
              </a:rPr>
              <a:t>Speaking: Ryan M. Martinez, Associate </a:t>
            </a:r>
          </a:p>
        </p:txBody>
      </p:sp>
    </p:spTree>
    <p:extLst>
      <p:ext uri="{BB962C8B-B14F-4D97-AF65-F5344CB8AC3E}">
        <p14:creationId xmlns:p14="http://schemas.microsoft.com/office/powerpoint/2010/main" val="940316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3DBE0-431B-6F1E-847B-EC7EE633E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Sjv housing market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03503-B29A-57DE-DDEA-073C88D67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SJV is among the fastest-growing regions in CA due to strong rates of natural increase (highest birthrates in the state) and foreign immigration. </a:t>
            </a:r>
          </a:p>
          <a:p>
            <a:pPr lvl="1"/>
            <a:r>
              <a:rPr lang="en-US" sz="1800" dirty="0">
                <a:latin typeface="+mn-lt"/>
              </a:rPr>
              <a:t>Growth concentrated on edges and in center</a:t>
            </a:r>
          </a:p>
          <a:p>
            <a:r>
              <a:rPr lang="en-US" dirty="0">
                <a:latin typeface="+mn-lt"/>
              </a:rPr>
              <a:t>As in much of the state, the cost of living is rising.</a:t>
            </a:r>
          </a:p>
          <a:p>
            <a:pPr lvl="1"/>
            <a:r>
              <a:rPr lang="en-US" sz="1800" dirty="0">
                <a:latin typeface="+mn-lt"/>
              </a:rPr>
              <a:t>Population growth has outpaced housing production</a:t>
            </a:r>
          </a:p>
          <a:p>
            <a:pPr lvl="1"/>
            <a:r>
              <a:rPr lang="en-US" sz="1800" dirty="0">
                <a:latin typeface="+mn-lt"/>
              </a:rPr>
              <a:t>Labor earnings are rising; housing prices are being bid up</a:t>
            </a:r>
          </a:p>
          <a:p>
            <a:pPr lvl="1"/>
            <a:r>
              <a:rPr lang="en-US" sz="1800" dirty="0">
                <a:latin typeface="+mn-lt"/>
              </a:rPr>
              <a:t>As a result, larger households are forming </a:t>
            </a:r>
          </a:p>
          <a:p>
            <a:r>
              <a:rPr lang="en-US" dirty="0">
                <a:latin typeface="+mn-lt"/>
              </a:rPr>
              <a:t>The current housing market is dominated by single-family detached, but multifamily activity exists in clusters.</a:t>
            </a:r>
          </a:p>
          <a:p>
            <a:r>
              <a:rPr lang="en-US" dirty="0">
                <a:latin typeface="+mn-lt"/>
              </a:rPr>
              <a:t>State demographic forecasts suggest SJV needs a higher pace of development over the next 25 years compared to the ≈370K units built over the last 25 years.</a:t>
            </a:r>
          </a:p>
        </p:txBody>
      </p:sp>
    </p:spTree>
    <p:extLst>
      <p:ext uri="{BB962C8B-B14F-4D97-AF65-F5344CB8AC3E}">
        <p14:creationId xmlns:p14="http://schemas.microsoft.com/office/powerpoint/2010/main" val="2090455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35F3D-42A9-7419-49CE-AB5489191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SJV Inclusionary housing analysis</a:t>
            </a:r>
          </a:p>
        </p:txBody>
      </p:sp>
      <p:pic>
        <p:nvPicPr>
          <p:cNvPr id="5" name="Content Placeholder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5561626C-5324-3CE0-A2E5-8129D5232C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834" y="1006475"/>
            <a:ext cx="8118331" cy="5253038"/>
          </a:xfrm>
        </p:spPr>
      </p:pic>
    </p:spTree>
    <p:extLst>
      <p:ext uri="{BB962C8B-B14F-4D97-AF65-F5344CB8AC3E}">
        <p14:creationId xmlns:p14="http://schemas.microsoft.com/office/powerpoint/2010/main" val="851339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F2FCA-4CEB-9FFF-F75F-599E28493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SJV Inclusionary housing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71E26-EC59-4C7F-7CBC-B4263A355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3595"/>
            <a:ext cx="8229600" cy="5253673"/>
          </a:xfrm>
        </p:spPr>
        <p:txBody>
          <a:bodyPr/>
          <a:lstStyle/>
          <a:p>
            <a:r>
              <a:rPr lang="en-US" dirty="0">
                <a:latin typeface="+mn-lt"/>
              </a:rPr>
              <a:t>Many cities in the SJV have high market-rate 6th Cycle RHNA requirements, and inclusionary zoning provides an opportunity to “feed two birds with one seed.”</a:t>
            </a:r>
          </a:p>
          <a:p>
            <a:r>
              <a:rPr lang="en-US" dirty="0">
                <a:latin typeface="+mn-lt"/>
              </a:rPr>
              <a:t>The SJV builder community is wary of regulatory barriers to development - inclusionary zoning policies included. </a:t>
            </a:r>
          </a:p>
          <a:p>
            <a:r>
              <a:rPr lang="en-US" dirty="0">
                <a:latin typeface="+mn-lt"/>
              </a:rPr>
              <a:t>Inclusionary zoning ordinances require robust initial administrative effort and ongoing attention/monitoring and reporting to HCD. </a:t>
            </a:r>
          </a:p>
          <a:p>
            <a:r>
              <a:rPr lang="en-US" dirty="0">
                <a:latin typeface="+mn-lt"/>
              </a:rPr>
              <a:t>Inclusionary zoning would be most feasible in jurisdictions where market values are sufficiently higher than development costs. </a:t>
            </a:r>
          </a:p>
          <a:p>
            <a:r>
              <a:rPr lang="en-US" dirty="0">
                <a:latin typeface="+mn-lt"/>
              </a:rPr>
              <a:t>Infeasibility does not mean inclusionary zoning will never work.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391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DD0FE-468F-834A-9637-A86FC7CB8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Sjv Condominium Analysis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850CC-0A9F-7676-8A3D-72625DF24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Condominiums and attached for-sale housing provide a more affordable and equitable path to homeownership than traditional single-family detached.</a:t>
            </a:r>
          </a:p>
          <a:p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Condominiums and attached for-sale housing have not historically “penciled” in the Valley due to the lack of market for it.</a:t>
            </a:r>
          </a:p>
          <a:p>
            <a:pPr lvl="1"/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Land costs have been historically low in the SJV, disincentivizing the need to develop denser products</a:t>
            </a:r>
          </a:p>
          <a:p>
            <a:pPr lvl="1"/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Consumer preference has favored traditional single-family detached homes</a:t>
            </a:r>
          </a:p>
          <a:p>
            <a:pPr lvl="1"/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Builders wary of taking additional risks and going against what’s “tried and true”</a:t>
            </a:r>
          </a:p>
          <a:p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A few builders have identified opportunities for attached for-sale projects in locations where the detached market has run hot.</a:t>
            </a:r>
          </a:p>
          <a:p>
            <a:pPr lvl="1"/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Valley building community watching closely for proof of concept</a:t>
            </a:r>
          </a:p>
          <a:p>
            <a:r>
              <a:rPr lang="en-US" sz="1700" dirty="0">
                <a:latin typeface="Verdana" panose="020B0604030504040204" pitchFamily="34" charset="0"/>
                <a:ea typeface="Verdana" panose="020B0604030504040204" pitchFamily="34" charset="0"/>
              </a:rPr>
              <a:t>Construction defect litigation issues, a statewide problem, looms larger for Valley developers working in a market focused on single-family detached.</a:t>
            </a:r>
          </a:p>
        </p:txBody>
      </p:sp>
    </p:spTree>
    <p:extLst>
      <p:ext uri="{BB962C8B-B14F-4D97-AF65-F5344CB8AC3E}">
        <p14:creationId xmlns:p14="http://schemas.microsoft.com/office/powerpoint/2010/main" val="1358452713"/>
      </p:ext>
    </p:extLst>
  </p:cSld>
  <p:clrMapOvr>
    <a:masterClrMapping/>
  </p:clrMapOvr>
</p:sld>
</file>

<file path=ppt/theme/theme1.xml><?xml version="1.0" encoding="utf-8"?>
<a:theme xmlns:a="http://schemas.openxmlformats.org/drawingml/2006/main" name="PPT Template_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ANDARD_Oakland" id="{39C54B5E-C432-4F4C-A515-C8E318A4637E}" vid="{1E262A00-3F1F-406C-AF26-DC5A8754727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FC75BCF858DC40A92041110D081B05" ma:contentTypeVersion="12" ma:contentTypeDescription="Create a new document." ma:contentTypeScope="" ma:versionID="a752b6375b0e13bf727bc17a694e6902">
  <xsd:schema xmlns:xsd="http://www.w3.org/2001/XMLSchema" xmlns:xs="http://www.w3.org/2001/XMLSchema" xmlns:p="http://schemas.microsoft.com/office/2006/metadata/properties" xmlns:ns2="4c91612a-8385-4bd1-b5a5-adfc667a4c6a" xmlns:ns3="d0be6549-98a0-4441-9156-e12c449e1909" targetNamespace="http://schemas.microsoft.com/office/2006/metadata/properties" ma:root="true" ma:fieldsID="9f3589233fa34663c0e305733351834e" ns2:_="" ns3:_="">
    <xsd:import namespace="4c91612a-8385-4bd1-b5a5-adfc667a4c6a"/>
    <xsd:import namespace="d0be6549-98a0-4441-9156-e12c449e19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91612a-8385-4bd1-b5a5-adfc667a4c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dc9b4c6-8330-45c5-b325-99c1729274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be6549-98a0-4441-9156-e12c449e190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31047947-f7d5-4f32-ac75-ba93ad451782}" ma:internalName="TaxCatchAll" ma:showField="CatchAllData" ma:web="d0be6549-98a0-4441-9156-e12c449e19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be6549-98a0-4441-9156-e12c449e1909" xsi:nil="true"/>
    <lcf76f155ced4ddcb4097134ff3c332f xmlns="4c91612a-8385-4bd1-b5a5-adfc667a4c6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6787E10-C39C-4FC6-A393-E9D628A297E6}"/>
</file>

<file path=customXml/itemProps2.xml><?xml version="1.0" encoding="utf-8"?>
<ds:datastoreItem xmlns:ds="http://schemas.openxmlformats.org/officeDocument/2006/customXml" ds:itemID="{0B190916-4766-44A7-B7FF-1D17234318DD}"/>
</file>

<file path=customXml/itemProps3.xml><?xml version="1.0" encoding="utf-8"?>
<ds:datastoreItem xmlns:ds="http://schemas.openxmlformats.org/officeDocument/2006/customXml" ds:itemID="{7422E5D6-C6EA-4A4B-9FAE-0AD4C1CF9F9B}"/>
</file>

<file path=docProps/app.xml><?xml version="1.0" encoding="utf-8"?>
<Properties xmlns="http://schemas.openxmlformats.org/officeDocument/2006/extended-properties" xmlns:vt="http://schemas.openxmlformats.org/officeDocument/2006/docPropsVTypes">
  <Template>STANDARD_Oakland</Template>
  <TotalTime>809</TotalTime>
  <Words>438</Words>
  <Application>Microsoft Office PowerPoint</Application>
  <PresentationFormat>On-screen Show (4:3)</PresentationFormat>
  <Paragraphs>37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Lucida Sans Unicode</vt:lpstr>
      <vt:lpstr>Verdana</vt:lpstr>
      <vt:lpstr>Wingdings</vt:lpstr>
      <vt:lpstr>PPT Template_STANDARD</vt:lpstr>
      <vt:lpstr>You have a housing element, Now what?</vt:lpstr>
      <vt:lpstr>About EPS</vt:lpstr>
      <vt:lpstr>Sjv housing market analysis</vt:lpstr>
      <vt:lpstr>SJV Inclusionary housing analysis</vt:lpstr>
      <vt:lpstr>SJV Inclusionary housing analysis</vt:lpstr>
      <vt:lpstr>Sjv Condominium Analysis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have a housing element, Now what?</dc:title>
  <dc:creator>Ryan Martinez</dc:creator>
  <cp:lastModifiedBy>Yvette Davis</cp:lastModifiedBy>
  <cp:revision>15</cp:revision>
  <cp:lastPrinted>2012-10-26T18:26:59Z</cp:lastPrinted>
  <dcterms:created xsi:type="dcterms:W3CDTF">2023-04-18T19:05:49Z</dcterms:created>
  <dcterms:modified xsi:type="dcterms:W3CDTF">2023-04-22T00:13:06Z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0x01010055FC75BCF858DC40A92041110D081B05</vt:lpwstr>
  </property>
</Properties>
</file>