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sldIdLst>
    <p:sldId id="256" r:id="rId2"/>
    <p:sldId id="368" r:id="rId3"/>
    <p:sldId id="257" r:id="rId4"/>
    <p:sldId id="266" r:id="rId5"/>
    <p:sldId id="267" r:id="rId6"/>
    <p:sldId id="271" r:id="rId7"/>
    <p:sldId id="272" r:id="rId8"/>
    <p:sldId id="270" r:id="rId9"/>
    <p:sldId id="336" r:id="rId10"/>
    <p:sldId id="367" r:id="rId11"/>
    <p:sldId id="366" r:id="rId12"/>
    <p:sldId id="32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9ACB03-0598-8D6A-4A78-A721F84B87F7}" name="Johnson, Antonio (FHWA)" initials="AJ" userId="S::antonio.johnson@ad.dot.gov::9bbd73fb-aa7b-4e3f-8abe-345ca41c5718" providerId="AD"/>
  <p188:author id="{C027C8D4-E562-1B43-7061-7C94071BA64F}" name="Tikhonova, Mariya (FHWA)" initials="MT" userId="S::mariya.tikhonova@ad.dot.gov::06272340-5071-4b13-8f12-63497f2ac5a8" providerId="AD"/>
  <p188:author id="{9AC1E2E8-FE54-9804-D87F-527DF9D1AD8F}" name="An, Ellie (FHWA)" initials="EA" userId="S::ellie.an@ad.dot.gov::9bc64a76-9142-4434-8a38-2d9013caa3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son, Antonio (FHW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5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2040" autoAdjust="0"/>
  </p:normalViewPr>
  <p:slideViewPr>
    <p:cSldViewPr snapToGrid="0">
      <p:cViewPr varScale="1">
        <p:scale>
          <a:sx n="57" d="100"/>
          <a:sy n="57" d="100"/>
        </p:scale>
        <p:origin x="210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09C6A-1A97-4A07-A185-CB88617A0DD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FC102AF-56BC-40AA-8B6A-A70DB6DE9A87}">
      <dgm:prSet/>
      <dgm:spPr/>
      <dgm:t>
        <a:bodyPr/>
        <a:lstStyle/>
        <a:p>
          <a:pPr>
            <a:lnSpc>
              <a:spcPct val="100000"/>
            </a:lnSpc>
            <a:defRPr cap="all"/>
          </a:pPr>
          <a:r>
            <a:rPr lang="en-US" dirty="0"/>
            <a:t>Introduction</a:t>
          </a:r>
        </a:p>
      </dgm:t>
    </dgm:pt>
    <dgm:pt modelId="{72B64CD2-6CD3-4792-BCA9-11D326C8FE66}" type="parTrans" cxnId="{70D29F03-2349-44AB-8CDF-4E4037AEC21D}">
      <dgm:prSet/>
      <dgm:spPr/>
      <dgm:t>
        <a:bodyPr/>
        <a:lstStyle/>
        <a:p>
          <a:endParaRPr lang="en-US"/>
        </a:p>
      </dgm:t>
    </dgm:pt>
    <dgm:pt modelId="{B6606267-08FE-4070-8E74-2B61AB14ED18}" type="sibTrans" cxnId="{70D29F03-2349-44AB-8CDF-4E4037AEC21D}">
      <dgm:prSet/>
      <dgm:spPr/>
      <dgm:t>
        <a:bodyPr/>
        <a:lstStyle/>
        <a:p>
          <a:endParaRPr lang="en-US"/>
        </a:p>
      </dgm:t>
    </dgm:pt>
    <dgm:pt modelId="{A560CB84-FE92-4CA5-9E3D-5F7073A5D2F0}">
      <dgm:prSet/>
      <dgm:spPr/>
      <dgm:t>
        <a:bodyPr/>
        <a:lstStyle/>
        <a:p>
          <a:pPr>
            <a:lnSpc>
              <a:spcPct val="100000"/>
            </a:lnSpc>
            <a:defRPr cap="all"/>
          </a:pPr>
          <a:r>
            <a:rPr lang="en-US" dirty="0"/>
            <a:t>Federal Review Process</a:t>
          </a:r>
        </a:p>
      </dgm:t>
    </dgm:pt>
    <dgm:pt modelId="{C64BD781-5D4C-43E4-B270-D3A1DC79D383}" type="parTrans" cxnId="{51A73E5B-F369-4E2F-857E-3C2E4DE259DE}">
      <dgm:prSet/>
      <dgm:spPr/>
      <dgm:t>
        <a:bodyPr/>
        <a:lstStyle/>
        <a:p>
          <a:endParaRPr lang="en-US"/>
        </a:p>
      </dgm:t>
    </dgm:pt>
    <dgm:pt modelId="{89AF0407-B122-4A92-8217-8E0494756172}" type="sibTrans" cxnId="{51A73E5B-F369-4E2F-857E-3C2E4DE259DE}">
      <dgm:prSet/>
      <dgm:spPr/>
      <dgm:t>
        <a:bodyPr/>
        <a:lstStyle/>
        <a:p>
          <a:endParaRPr lang="en-US"/>
        </a:p>
      </dgm:t>
    </dgm:pt>
    <dgm:pt modelId="{8B96F880-B567-4E0B-BAD4-B025A04916DD}">
      <dgm:prSet/>
      <dgm:spPr/>
      <dgm:t>
        <a:bodyPr/>
        <a:lstStyle/>
        <a:p>
          <a:pPr>
            <a:lnSpc>
              <a:spcPct val="100000"/>
            </a:lnSpc>
            <a:defRPr cap="all"/>
          </a:pPr>
          <a:r>
            <a:rPr lang="en-US" dirty="0"/>
            <a:t>MPO Planning Process</a:t>
          </a:r>
        </a:p>
      </dgm:t>
    </dgm:pt>
    <dgm:pt modelId="{7CFA2DA4-19F4-4834-BA84-708F8112A435}" type="parTrans" cxnId="{6E76D442-DAD5-4F6B-AE27-4ED12138BFEF}">
      <dgm:prSet/>
      <dgm:spPr/>
      <dgm:t>
        <a:bodyPr/>
        <a:lstStyle/>
        <a:p>
          <a:endParaRPr lang="en-US"/>
        </a:p>
      </dgm:t>
    </dgm:pt>
    <dgm:pt modelId="{A8B8464B-D1FC-4382-B6B3-47121C4A3941}" type="sibTrans" cxnId="{6E76D442-DAD5-4F6B-AE27-4ED12138BFEF}">
      <dgm:prSet/>
      <dgm:spPr/>
      <dgm:t>
        <a:bodyPr/>
        <a:lstStyle/>
        <a:p>
          <a:endParaRPr lang="en-US"/>
        </a:p>
      </dgm:t>
    </dgm:pt>
    <dgm:pt modelId="{C80B75ED-C11D-4CD6-9C72-3B95DAC8656D}">
      <dgm:prSet/>
      <dgm:spPr/>
      <dgm:t>
        <a:bodyPr/>
        <a:lstStyle/>
        <a:p>
          <a:pPr>
            <a:lnSpc>
              <a:spcPct val="100000"/>
            </a:lnSpc>
            <a:defRPr cap="all"/>
          </a:pPr>
          <a:r>
            <a:rPr lang="en-US" dirty="0"/>
            <a:t>Public Comment</a:t>
          </a:r>
        </a:p>
      </dgm:t>
    </dgm:pt>
    <dgm:pt modelId="{4BAB3331-0EA1-4B74-8962-52FD39B4995F}" type="parTrans" cxnId="{D12D1086-867E-4657-837A-E92B87DA01B6}">
      <dgm:prSet/>
      <dgm:spPr/>
      <dgm:t>
        <a:bodyPr/>
        <a:lstStyle/>
        <a:p>
          <a:endParaRPr lang="en-US"/>
        </a:p>
      </dgm:t>
    </dgm:pt>
    <dgm:pt modelId="{8B3CCB64-6709-4B05-9D83-1785CC8FF540}" type="sibTrans" cxnId="{D12D1086-867E-4657-837A-E92B87DA01B6}">
      <dgm:prSet/>
      <dgm:spPr/>
      <dgm:t>
        <a:bodyPr/>
        <a:lstStyle/>
        <a:p>
          <a:endParaRPr lang="en-US"/>
        </a:p>
      </dgm:t>
    </dgm:pt>
    <dgm:pt modelId="{5F73524B-B8D1-4779-BD4F-0D15049DBC08}" type="pres">
      <dgm:prSet presAssocID="{F7109C6A-1A97-4A07-A185-CB88617A0DD3}" presName="root" presStyleCnt="0">
        <dgm:presLayoutVars>
          <dgm:dir/>
          <dgm:resizeHandles val="exact"/>
        </dgm:presLayoutVars>
      </dgm:prSet>
      <dgm:spPr/>
    </dgm:pt>
    <dgm:pt modelId="{C31BC0F4-BD06-4EF2-A3A3-35C9A89BD976}" type="pres">
      <dgm:prSet presAssocID="{4FC102AF-56BC-40AA-8B6A-A70DB6DE9A87}" presName="compNode" presStyleCnt="0"/>
      <dgm:spPr/>
    </dgm:pt>
    <dgm:pt modelId="{C4B457E8-7D83-4873-BB18-220A17C2E764}" type="pres">
      <dgm:prSet presAssocID="{4FC102AF-56BC-40AA-8B6A-A70DB6DE9A87}" presName="iconBgRect" presStyleLbl="bgShp" presStyleIdx="0" presStyleCnt="4"/>
      <dgm:spPr/>
    </dgm:pt>
    <dgm:pt modelId="{E8CD7EDC-1A60-4512-B677-F7C5DB2B097C}" type="pres">
      <dgm:prSet presAssocID="{4FC102AF-56BC-40AA-8B6A-A70DB6DE9A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outline"/>
        </a:ext>
      </dgm:extLst>
    </dgm:pt>
    <dgm:pt modelId="{9DE82409-9297-4841-B223-812A8F6AF7F0}" type="pres">
      <dgm:prSet presAssocID="{4FC102AF-56BC-40AA-8B6A-A70DB6DE9A87}" presName="spaceRect" presStyleCnt="0"/>
      <dgm:spPr/>
    </dgm:pt>
    <dgm:pt modelId="{04B8B669-EDE8-49B2-BF6F-4EB0B54F787B}" type="pres">
      <dgm:prSet presAssocID="{4FC102AF-56BC-40AA-8B6A-A70DB6DE9A87}" presName="textRect" presStyleLbl="revTx" presStyleIdx="0" presStyleCnt="4">
        <dgm:presLayoutVars>
          <dgm:chMax val="1"/>
          <dgm:chPref val="1"/>
        </dgm:presLayoutVars>
      </dgm:prSet>
      <dgm:spPr/>
    </dgm:pt>
    <dgm:pt modelId="{A4BCC205-A826-4ABD-94BB-E15F9DE502F6}" type="pres">
      <dgm:prSet presAssocID="{B6606267-08FE-4070-8E74-2B61AB14ED18}" presName="sibTrans" presStyleCnt="0"/>
      <dgm:spPr/>
    </dgm:pt>
    <dgm:pt modelId="{5F82CCB7-22AC-478D-BE5C-7BA1690B36CB}" type="pres">
      <dgm:prSet presAssocID="{A560CB84-FE92-4CA5-9E3D-5F7073A5D2F0}" presName="compNode" presStyleCnt="0"/>
      <dgm:spPr/>
    </dgm:pt>
    <dgm:pt modelId="{E885D263-1398-4B47-BA3C-D3DA6D5CBD60}" type="pres">
      <dgm:prSet presAssocID="{A560CB84-FE92-4CA5-9E3D-5F7073A5D2F0}" presName="iconBgRect" presStyleLbl="bgShp" presStyleIdx="1" presStyleCnt="4"/>
      <dgm:spPr/>
    </dgm:pt>
    <dgm:pt modelId="{4ED5095E-6DFC-4D6B-9E27-4B2BEE51C0CA}" type="pres">
      <dgm:prSet presAssocID="{A560CB84-FE92-4CA5-9E3D-5F7073A5D2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dit"/>
        </a:ext>
      </dgm:extLst>
    </dgm:pt>
    <dgm:pt modelId="{675E2976-37E1-47D8-ADE9-611A60986BFB}" type="pres">
      <dgm:prSet presAssocID="{A560CB84-FE92-4CA5-9E3D-5F7073A5D2F0}" presName="spaceRect" presStyleCnt="0"/>
      <dgm:spPr/>
    </dgm:pt>
    <dgm:pt modelId="{788C3C21-3053-462C-ACDC-7641EC9C63DF}" type="pres">
      <dgm:prSet presAssocID="{A560CB84-FE92-4CA5-9E3D-5F7073A5D2F0}" presName="textRect" presStyleLbl="revTx" presStyleIdx="1" presStyleCnt="4">
        <dgm:presLayoutVars>
          <dgm:chMax val="1"/>
          <dgm:chPref val="1"/>
        </dgm:presLayoutVars>
      </dgm:prSet>
      <dgm:spPr/>
    </dgm:pt>
    <dgm:pt modelId="{946F89E7-FEF0-4D99-B62F-E2775001D6EA}" type="pres">
      <dgm:prSet presAssocID="{89AF0407-B122-4A92-8217-8E0494756172}" presName="sibTrans" presStyleCnt="0"/>
      <dgm:spPr/>
    </dgm:pt>
    <dgm:pt modelId="{7C2EE612-0C20-483D-AEC9-D8BE555B5AE0}" type="pres">
      <dgm:prSet presAssocID="{8B96F880-B567-4E0B-BAD4-B025A04916DD}" presName="compNode" presStyleCnt="0"/>
      <dgm:spPr/>
    </dgm:pt>
    <dgm:pt modelId="{CFA12A1F-8143-4258-82C5-B6B775FB30EC}" type="pres">
      <dgm:prSet presAssocID="{8B96F880-B567-4E0B-BAD4-B025A04916DD}" presName="iconBgRect" presStyleLbl="bgShp" presStyleIdx="2" presStyleCnt="4"/>
      <dgm:spPr/>
    </dgm:pt>
    <dgm:pt modelId="{BEBA458B-0290-4B8F-A7B4-A32E9D5F9393}" type="pres">
      <dgm:prSet presAssocID="{8B96F880-B567-4E0B-BAD4-B025A04916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munications"/>
        </a:ext>
      </dgm:extLst>
    </dgm:pt>
    <dgm:pt modelId="{76EBFAC6-9CD3-4815-A115-FF0F42E747FD}" type="pres">
      <dgm:prSet presAssocID="{8B96F880-B567-4E0B-BAD4-B025A04916DD}" presName="spaceRect" presStyleCnt="0"/>
      <dgm:spPr/>
    </dgm:pt>
    <dgm:pt modelId="{22F08366-2642-4FCD-B124-44E3B6334679}" type="pres">
      <dgm:prSet presAssocID="{8B96F880-B567-4E0B-BAD4-B025A04916DD}" presName="textRect" presStyleLbl="revTx" presStyleIdx="2" presStyleCnt="4">
        <dgm:presLayoutVars>
          <dgm:chMax val="1"/>
          <dgm:chPref val="1"/>
        </dgm:presLayoutVars>
      </dgm:prSet>
      <dgm:spPr/>
    </dgm:pt>
    <dgm:pt modelId="{8A81BBB0-09F9-409E-BB25-7EBF778E9BE8}" type="pres">
      <dgm:prSet presAssocID="{A8B8464B-D1FC-4382-B6B3-47121C4A3941}" presName="sibTrans" presStyleCnt="0"/>
      <dgm:spPr/>
    </dgm:pt>
    <dgm:pt modelId="{1D171581-F208-420D-A18C-D1266F226181}" type="pres">
      <dgm:prSet presAssocID="{C80B75ED-C11D-4CD6-9C72-3B95DAC8656D}" presName="compNode" presStyleCnt="0"/>
      <dgm:spPr/>
    </dgm:pt>
    <dgm:pt modelId="{13BF7E42-DEF7-44EA-8569-5EB55D0DF25E}" type="pres">
      <dgm:prSet presAssocID="{C80B75ED-C11D-4CD6-9C72-3B95DAC8656D}" presName="iconBgRect" presStyleLbl="bgShp" presStyleIdx="3" presStyleCnt="4"/>
      <dgm:spPr/>
    </dgm:pt>
    <dgm:pt modelId="{F8C2F73A-7344-4CEC-8EDA-81EC9670FF87}" type="pres">
      <dgm:prSet presAssocID="{C80B75ED-C11D-4CD6-9C72-3B95DAC865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eacher outline"/>
        </a:ext>
      </dgm:extLst>
    </dgm:pt>
    <dgm:pt modelId="{4B79E41D-891C-4CEE-A1C1-882D139B0E27}" type="pres">
      <dgm:prSet presAssocID="{C80B75ED-C11D-4CD6-9C72-3B95DAC8656D}" presName="spaceRect" presStyleCnt="0"/>
      <dgm:spPr/>
    </dgm:pt>
    <dgm:pt modelId="{0AEA9EC8-A9B2-4280-B96C-F46CC5A50F35}" type="pres">
      <dgm:prSet presAssocID="{C80B75ED-C11D-4CD6-9C72-3B95DAC8656D}" presName="textRect" presStyleLbl="revTx" presStyleIdx="3" presStyleCnt="4">
        <dgm:presLayoutVars>
          <dgm:chMax val="1"/>
          <dgm:chPref val="1"/>
        </dgm:presLayoutVars>
      </dgm:prSet>
      <dgm:spPr/>
    </dgm:pt>
  </dgm:ptLst>
  <dgm:cxnLst>
    <dgm:cxn modelId="{70D29F03-2349-44AB-8CDF-4E4037AEC21D}" srcId="{F7109C6A-1A97-4A07-A185-CB88617A0DD3}" destId="{4FC102AF-56BC-40AA-8B6A-A70DB6DE9A87}" srcOrd="0" destOrd="0" parTransId="{72B64CD2-6CD3-4792-BCA9-11D326C8FE66}" sibTransId="{B6606267-08FE-4070-8E74-2B61AB14ED18}"/>
    <dgm:cxn modelId="{BF576D28-E8B9-46BA-9975-1F343D63C38C}" type="presOf" srcId="{8B96F880-B567-4E0B-BAD4-B025A04916DD}" destId="{22F08366-2642-4FCD-B124-44E3B6334679}" srcOrd="0" destOrd="0" presId="urn:microsoft.com/office/officeart/2018/5/layout/IconCircleLabelList"/>
    <dgm:cxn modelId="{51A73E5B-F369-4E2F-857E-3C2E4DE259DE}" srcId="{F7109C6A-1A97-4A07-A185-CB88617A0DD3}" destId="{A560CB84-FE92-4CA5-9E3D-5F7073A5D2F0}" srcOrd="1" destOrd="0" parTransId="{C64BD781-5D4C-43E4-B270-D3A1DC79D383}" sibTransId="{89AF0407-B122-4A92-8217-8E0494756172}"/>
    <dgm:cxn modelId="{6E76D442-DAD5-4F6B-AE27-4ED12138BFEF}" srcId="{F7109C6A-1A97-4A07-A185-CB88617A0DD3}" destId="{8B96F880-B567-4E0B-BAD4-B025A04916DD}" srcOrd="2" destOrd="0" parTransId="{7CFA2DA4-19F4-4834-BA84-708F8112A435}" sibTransId="{A8B8464B-D1FC-4382-B6B3-47121C4A3941}"/>
    <dgm:cxn modelId="{555AD469-BB23-4D64-A9DC-36E38CF4773B}" type="presOf" srcId="{A560CB84-FE92-4CA5-9E3D-5F7073A5D2F0}" destId="{788C3C21-3053-462C-ACDC-7641EC9C63DF}" srcOrd="0" destOrd="0" presId="urn:microsoft.com/office/officeart/2018/5/layout/IconCircleLabelList"/>
    <dgm:cxn modelId="{8F8BA653-C482-4B43-8912-90ED7ABE8E31}" type="presOf" srcId="{C80B75ED-C11D-4CD6-9C72-3B95DAC8656D}" destId="{0AEA9EC8-A9B2-4280-B96C-F46CC5A50F35}" srcOrd="0" destOrd="0" presId="urn:microsoft.com/office/officeart/2018/5/layout/IconCircleLabelList"/>
    <dgm:cxn modelId="{D12D1086-867E-4657-837A-E92B87DA01B6}" srcId="{F7109C6A-1A97-4A07-A185-CB88617A0DD3}" destId="{C80B75ED-C11D-4CD6-9C72-3B95DAC8656D}" srcOrd="3" destOrd="0" parTransId="{4BAB3331-0EA1-4B74-8962-52FD39B4995F}" sibTransId="{8B3CCB64-6709-4B05-9D83-1785CC8FF540}"/>
    <dgm:cxn modelId="{13DFBA8A-E260-4636-A1E4-2A8DF24B611E}" type="presOf" srcId="{F7109C6A-1A97-4A07-A185-CB88617A0DD3}" destId="{5F73524B-B8D1-4779-BD4F-0D15049DBC08}" srcOrd="0" destOrd="0" presId="urn:microsoft.com/office/officeart/2018/5/layout/IconCircleLabelList"/>
    <dgm:cxn modelId="{80F163BA-CE4F-4710-8D8A-B5D024920C89}" type="presOf" srcId="{4FC102AF-56BC-40AA-8B6A-A70DB6DE9A87}" destId="{04B8B669-EDE8-49B2-BF6F-4EB0B54F787B}" srcOrd="0" destOrd="0" presId="urn:microsoft.com/office/officeart/2018/5/layout/IconCircleLabelList"/>
    <dgm:cxn modelId="{4BC2CBD2-7643-4C8B-BCC8-15597A3B3791}" type="presParOf" srcId="{5F73524B-B8D1-4779-BD4F-0D15049DBC08}" destId="{C31BC0F4-BD06-4EF2-A3A3-35C9A89BD976}" srcOrd="0" destOrd="0" presId="urn:microsoft.com/office/officeart/2018/5/layout/IconCircleLabelList"/>
    <dgm:cxn modelId="{197A443C-D58C-4055-BED2-241CE8385F58}" type="presParOf" srcId="{C31BC0F4-BD06-4EF2-A3A3-35C9A89BD976}" destId="{C4B457E8-7D83-4873-BB18-220A17C2E764}" srcOrd="0" destOrd="0" presId="urn:microsoft.com/office/officeart/2018/5/layout/IconCircleLabelList"/>
    <dgm:cxn modelId="{A005B867-5D65-4C4E-A9C8-36560260A09F}" type="presParOf" srcId="{C31BC0F4-BD06-4EF2-A3A3-35C9A89BD976}" destId="{E8CD7EDC-1A60-4512-B677-F7C5DB2B097C}" srcOrd="1" destOrd="0" presId="urn:microsoft.com/office/officeart/2018/5/layout/IconCircleLabelList"/>
    <dgm:cxn modelId="{FFD2DF30-8041-4630-86DC-708248614FF2}" type="presParOf" srcId="{C31BC0F4-BD06-4EF2-A3A3-35C9A89BD976}" destId="{9DE82409-9297-4841-B223-812A8F6AF7F0}" srcOrd="2" destOrd="0" presId="urn:microsoft.com/office/officeart/2018/5/layout/IconCircleLabelList"/>
    <dgm:cxn modelId="{973928A1-C446-46FB-A8FD-38AB0F52ACC3}" type="presParOf" srcId="{C31BC0F4-BD06-4EF2-A3A3-35C9A89BD976}" destId="{04B8B669-EDE8-49B2-BF6F-4EB0B54F787B}" srcOrd="3" destOrd="0" presId="urn:microsoft.com/office/officeart/2018/5/layout/IconCircleLabelList"/>
    <dgm:cxn modelId="{D4419F7C-DE8B-4277-838D-1323A156305D}" type="presParOf" srcId="{5F73524B-B8D1-4779-BD4F-0D15049DBC08}" destId="{A4BCC205-A826-4ABD-94BB-E15F9DE502F6}" srcOrd="1" destOrd="0" presId="urn:microsoft.com/office/officeart/2018/5/layout/IconCircleLabelList"/>
    <dgm:cxn modelId="{F7351549-873B-4CAB-91BA-21B66CDC881D}" type="presParOf" srcId="{5F73524B-B8D1-4779-BD4F-0D15049DBC08}" destId="{5F82CCB7-22AC-478D-BE5C-7BA1690B36CB}" srcOrd="2" destOrd="0" presId="urn:microsoft.com/office/officeart/2018/5/layout/IconCircleLabelList"/>
    <dgm:cxn modelId="{2B997AEC-9297-4855-A575-452214EEDE0F}" type="presParOf" srcId="{5F82CCB7-22AC-478D-BE5C-7BA1690B36CB}" destId="{E885D263-1398-4B47-BA3C-D3DA6D5CBD60}" srcOrd="0" destOrd="0" presId="urn:microsoft.com/office/officeart/2018/5/layout/IconCircleLabelList"/>
    <dgm:cxn modelId="{AA68EEF1-79EF-4402-B011-89CFCF9A3400}" type="presParOf" srcId="{5F82CCB7-22AC-478D-BE5C-7BA1690B36CB}" destId="{4ED5095E-6DFC-4D6B-9E27-4B2BEE51C0CA}" srcOrd="1" destOrd="0" presId="urn:microsoft.com/office/officeart/2018/5/layout/IconCircleLabelList"/>
    <dgm:cxn modelId="{199E721D-08CE-486F-81A1-46AF3CF8CE8E}" type="presParOf" srcId="{5F82CCB7-22AC-478D-BE5C-7BA1690B36CB}" destId="{675E2976-37E1-47D8-ADE9-611A60986BFB}" srcOrd="2" destOrd="0" presId="urn:microsoft.com/office/officeart/2018/5/layout/IconCircleLabelList"/>
    <dgm:cxn modelId="{2ED60AC3-5767-4D9C-8034-802849B17CEF}" type="presParOf" srcId="{5F82CCB7-22AC-478D-BE5C-7BA1690B36CB}" destId="{788C3C21-3053-462C-ACDC-7641EC9C63DF}" srcOrd="3" destOrd="0" presId="urn:microsoft.com/office/officeart/2018/5/layout/IconCircleLabelList"/>
    <dgm:cxn modelId="{B300B80B-F9FD-4F18-A817-8B2EB7F682EF}" type="presParOf" srcId="{5F73524B-B8D1-4779-BD4F-0D15049DBC08}" destId="{946F89E7-FEF0-4D99-B62F-E2775001D6EA}" srcOrd="3" destOrd="0" presId="urn:microsoft.com/office/officeart/2018/5/layout/IconCircleLabelList"/>
    <dgm:cxn modelId="{F771ACFD-710E-4D4B-976F-F6262FA54024}" type="presParOf" srcId="{5F73524B-B8D1-4779-BD4F-0D15049DBC08}" destId="{7C2EE612-0C20-483D-AEC9-D8BE555B5AE0}" srcOrd="4" destOrd="0" presId="urn:microsoft.com/office/officeart/2018/5/layout/IconCircleLabelList"/>
    <dgm:cxn modelId="{533DF6C3-F390-4020-910F-3330F5C14D7C}" type="presParOf" srcId="{7C2EE612-0C20-483D-AEC9-D8BE555B5AE0}" destId="{CFA12A1F-8143-4258-82C5-B6B775FB30EC}" srcOrd="0" destOrd="0" presId="urn:microsoft.com/office/officeart/2018/5/layout/IconCircleLabelList"/>
    <dgm:cxn modelId="{EB75A65A-CEC7-4FAA-B08E-F2BCD212FD21}" type="presParOf" srcId="{7C2EE612-0C20-483D-AEC9-D8BE555B5AE0}" destId="{BEBA458B-0290-4B8F-A7B4-A32E9D5F9393}" srcOrd="1" destOrd="0" presId="urn:microsoft.com/office/officeart/2018/5/layout/IconCircleLabelList"/>
    <dgm:cxn modelId="{28D5388A-3493-43AD-ABCD-C1758540009F}" type="presParOf" srcId="{7C2EE612-0C20-483D-AEC9-D8BE555B5AE0}" destId="{76EBFAC6-9CD3-4815-A115-FF0F42E747FD}" srcOrd="2" destOrd="0" presId="urn:microsoft.com/office/officeart/2018/5/layout/IconCircleLabelList"/>
    <dgm:cxn modelId="{35D1B53A-3052-4F39-945C-1C1A8BE43DEB}" type="presParOf" srcId="{7C2EE612-0C20-483D-AEC9-D8BE555B5AE0}" destId="{22F08366-2642-4FCD-B124-44E3B6334679}" srcOrd="3" destOrd="0" presId="urn:microsoft.com/office/officeart/2018/5/layout/IconCircleLabelList"/>
    <dgm:cxn modelId="{1C95EC53-9227-4611-9188-EC25848719B1}" type="presParOf" srcId="{5F73524B-B8D1-4779-BD4F-0D15049DBC08}" destId="{8A81BBB0-09F9-409E-BB25-7EBF778E9BE8}" srcOrd="5" destOrd="0" presId="urn:microsoft.com/office/officeart/2018/5/layout/IconCircleLabelList"/>
    <dgm:cxn modelId="{1E536524-6032-4A5B-ABA2-4F4F23F0105E}" type="presParOf" srcId="{5F73524B-B8D1-4779-BD4F-0D15049DBC08}" destId="{1D171581-F208-420D-A18C-D1266F226181}" srcOrd="6" destOrd="0" presId="urn:microsoft.com/office/officeart/2018/5/layout/IconCircleLabelList"/>
    <dgm:cxn modelId="{338C61DB-0675-4C92-A159-CC9C4A51496A}" type="presParOf" srcId="{1D171581-F208-420D-A18C-D1266F226181}" destId="{13BF7E42-DEF7-44EA-8569-5EB55D0DF25E}" srcOrd="0" destOrd="0" presId="urn:microsoft.com/office/officeart/2018/5/layout/IconCircleLabelList"/>
    <dgm:cxn modelId="{278A3A95-B137-410D-94DC-A442CDBF5CC5}" type="presParOf" srcId="{1D171581-F208-420D-A18C-D1266F226181}" destId="{F8C2F73A-7344-4CEC-8EDA-81EC9670FF87}" srcOrd="1" destOrd="0" presId="urn:microsoft.com/office/officeart/2018/5/layout/IconCircleLabelList"/>
    <dgm:cxn modelId="{04DA2D05-EBAE-458F-AE59-DD68DA739C66}" type="presParOf" srcId="{1D171581-F208-420D-A18C-D1266F226181}" destId="{4B79E41D-891C-4CEE-A1C1-882D139B0E27}" srcOrd="2" destOrd="0" presId="urn:microsoft.com/office/officeart/2018/5/layout/IconCircleLabelList"/>
    <dgm:cxn modelId="{0FBE81E3-BD36-42C2-8D77-F2F32BED2E25}" type="presParOf" srcId="{1D171581-F208-420D-A18C-D1266F226181}" destId="{0AEA9EC8-A9B2-4280-B96C-F46CC5A50F3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4AD49-C271-414B-866F-85214EBAFC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34E6392-8A6D-48D9-A728-2251ADD35637}">
      <dgm:prSet/>
      <dgm:spPr/>
      <dgm:t>
        <a:bodyPr/>
        <a:lstStyle/>
        <a:p>
          <a:r>
            <a:rPr lang="en-US" dirty="0"/>
            <a:t>Federal Highway Administration</a:t>
          </a:r>
        </a:p>
      </dgm:t>
    </dgm:pt>
    <dgm:pt modelId="{453AE613-E947-4695-91D7-C9A5F459F2E4}" type="parTrans" cxnId="{BA09EE7C-A0ED-4A5C-AF87-E64225C91B25}">
      <dgm:prSet/>
      <dgm:spPr/>
      <dgm:t>
        <a:bodyPr/>
        <a:lstStyle/>
        <a:p>
          <a:endParaRPr lang="en-US"/>
        </a:p>
      </dgm:t>
    </dgm:pt>
    <dgm:pt modelId="{F8E1CCFE-B196-4244-89F1-533288ADEA61}" type="sibTrans" cxnId="{BA09EE7C-A0ED-4A5C-AF87-E64225C91B25}">
      <dgm:prSet/>
      <dgm:spPr/>
      <dgm:t>
        <a:bodyPr/>
        <a:lstStyle/>
        <a:p>
          <a:endParaRPr lang="en-US"/>
        </a:p>
      </dgm:t>
    </dgm:pt>
    <dgm:pt modelId="{A6B348D4-B54D-40FF-B226-8EA3EC73F0CB}">
      <dgm:prSet/>
      <dgm:spPr/>
      <dgm:t>
        <a:bodyPr/>
        <a:lstStyle/>
        <a:p>
          <a:r>
            <a:rPr lang="en-US" dirty="0"/>
            <a:t>Federal Transit Administration</a:t>
          </a:r>
        </a:p>
      </dgm:t>
    </dgm:pt>
    <dgm:pt modelId="{643688E7-3D86-465E-B777-F657DD5A13F3}" type="parTrans" cxnId="{EB49BB43-D629-45CB-8B31-E428D71E3D35}">
      <dgm:prSet/>
      <dgm:spPr/>
      <dgm:t>
        <a:bodyPr/>
        <a:lstStyle/>
        <a:p>
          <a:endParaRPr lang="en-US"/>
        </a:p>
      </dgm:t>
    </dgm:pt>
    <dgm:pt modelId="{606DF959-55FE-431D-A59D-AC957EB112C2}" type="sibTrans" cxnId="{EB49BB43-D629-45CB-8B31-E428D71E3D35}">
      <dgm:prSet/>
      <dgm:spPr/>
      <dgm:t>
        <a:bodyPr/>
        <a:lstStyle/>
        <a:p>
          <a:endParaRPr lang="en-US"/>
        </a:p>
      </dgm:t>
    </dgm:pt>
    <dgm:pt modelId="{3F31969B-7145-464F-BFE4-DAA2475D475A}">
      <dgm:prSet/>
      <dgm:spPr/>
      <dgm:t>
        <a:bodyPr/>
        <a:lstStyle/>
        <a:p>
          <a:r>
            <a:rPr lang="en-US" dirty="0"/>
            <a:t>Central Federal Lands</a:t>
          </a:r>
        </a:p>
      </dgm:t>
    </dgm:pt>
    <dgm:pt modelId="{C2E3D583-D267-4752-8806-D23EE55AB4B4}" type="parTrans" cxnId="{CB624C5C-6FC4-44E9-B1CA-EAB1BE62DDA2}">
      <dgm:prSet/>
      <dgm:spPr/>
      <dgm:t>
        <a:bodyPr/>
        <a:lstStyle/>
        <a:p>
          <a:endParaRPr lang="en-US"/>
        </a:p>
      </dgm:t>
    </dgm:pt>
    <dgm:pt modelId="{FE372E3F-5A2C-49AC-8F2C-80882C2902B8}" type="sibTrans" cxnId="{CB624C5C-6FC4-44E9-B1CA-EAB1BE62DDA2}">
      <dgm:prSet/>
      <dgm:spPr/>
      <dgm:t>
        <a:bodyPr/>
        <a:lstStyle/>
        <a:p>
          <a:endParaRPr lang="en-US"/>
        </a:p>
      </dgm:t>
    </dgm:pt>
    <dgm:pt modelId="{CAD7B8E2-78B0-4DD9-A538-E633782363CB}">
      <dgm:prSet/>
      <dgm:spPr>
        <a:solidFill>
          <a:srgbClr val="FFFFFF"/>
        </a:solidFill>
      </dgm:spPr>
      <dgm:t>
        <a:bodyPr/>
        <a:lstStyle/>
        <a:p>
          <a:r>
            <a:rPr lang="en-US" dirty="0"/>
            <a:t>Jasmine Amanin</a:t>
          </a:r>
        </a:p>
      </dgm:t>
    </dgm:pt>
    <dgm:pt modelId="{CF1F0159-565C-43D3-830C-C97D1D44AA5D}" type="parTrans" cxnId="{DCB924CE-F380-45E9-B332-20C372CA7C0F}">
      <dgm:prSet/>
      <dgm:spPr/>
      <dgm:t>
        <a:bodyPr/>
        <a:lstStyle/>
        <a:p>
          <a:endParaRPr lang="en-US"/>
        </a:p>
      </dgm:t>
    </dgm:pt>
    <dgm:pt modelId="{61C22B36-8768-4DCD-9E19-1E72DDBD3EFC}" type="sibTrans" cxnId="{DCB924CE-F380-45E9-B332-20C372CA7C0F}">
      <dgm:prSet/>
      <dgm:spPr/>
      <dgm:t>
        <a:bodyPr/>
        <a:lstStyle/>
        <a:p>
          <a:endParaRPr lang="en-US"/>
        </a:p>
      </dgm:t>
    </dgm:pt>
    <dgm:pt modelId="{2F22B2DF-C63E-4A2B-83A0-ECEB38927415}">
      <dgm:prSet/>
      <dgm:spPr/>
      <dgm:t>
        <a:bodyPr/>
        <a:lstStyle/>
        <a:p>
          <a:r>
            <a:rPr lang="en-US" dirty="0"/>
            <a:t>Mervin Acebo</a:t>
          </a:r>
        </a:p>
      </dgm:t>
    </dgm:pt>
    <dgm:pt modelId="{3446AA8C-B9C3-4EDB-8F4A-988062969585}" type="parTrans" cxnId="{FBD3E813-C076-44AA-9C68-9A6588FE47AB}">
      <dgm:prSet/>
      <dgm:spPr/>
      <dgm:t>
        <a:bodyPr/>
        <a:lstStyle/>
        <a:p>
          <a:endParaRPr lang="en-US"/>
        </a:p>
      </dgm:t>
    </dgm:pt>
    <dgm:pt modelId="{8949AD7E-9161-4184-B80A-3D0890FD99BA}" type="sibTrans" cxnId="{FBD3E813-C076-44AA-9C68-9A6588FE47AB}">
      <dgm:prSet/>
      <dgm:spPr/>
      <dgm:t>
        <a:bodyPr/>
        <a:lstStyle/>
        <a:p>
          <a:endParaRPr lang="en-US"/>
        </a:p>
      </dgm:t>
    </dgm:pt>
    <dgm:pt modelId="{189A376F-F50D-4C72-98EA-BDA802C2A23B}">
      <dgm:prSet/>
      <dgm:spPr/>
      <dgm:t>
        <a:bodyPr/>
        <a:lstStyle/>
        <a:p>
          <a:r>
            <a:rPr lang="en-US" dirty="0"/>
            <a:t>Joelean Hall</a:t>
          </a:r>
        </a:p>
      </dgm:t>
    </dgm:pt>
    <dgm:pt modelId="{16B62664-C54F-4ED5-B592-50B4AFBFD081}" type="parTrans" cxnId="{F72D90DC-EAA1-4887-AA2A-F34530281C02}">
      <dgm:prSet/>
      <dgm:spPr/>
      <dgm:t>
        <a:bodyPr/>
        <a:lstStyle/>
        <a:p>
          <a:endParaRPr lang="en-US"/>
        </a:p>
      </dgm:t>
    </dgm:pt>
    <dgm:pt modelId="{5149D774-54A7-46C7-89E3-6A7F862F37EC}" type="sibTrans" cxnId="{F72D90DC-EAA1-4887-AA2A-F34530281C02}">
      <dgm:prSet/>
      <dgm:spPr/>
      <dgm:t>
        <a:bodyPr/>
        <a:lstStyle/>
        <a:p>
          <a:endParaRPr lang="en-US"/>
        </a:p>
      </dgm:t>
    </dgm:pt>
    <dgm:pt modelId="{12BC2B12-1997-41F3-B379-5811E84446BA}">
      <dgm:prSet/>
      <dgm:spPr/>
      <dgm:t>
        <a:bodyPr/>
        <a:lstStyle/>
        <a:p>
          <a:r>
            <a:rPr lang="en-US" dirty="0"/>
            <a:t>Hagen Hammons</a:t>
          </a:r>
        </a:p>
      </dgm:t>
    </dgm:pt>
    <dgm:pt modelId="{82E34F1B-2CCE-4B36-BE61-4C959972CA36}" type="parTrans" cxnId="{41E58E61-3EA7-4672-8311-F988A0EA289F}">
      <dgm:prSet/>
      <dgm:spPr/>
    </dgm:pt>
    <dgm:pt modelId="{596AC742-FE21-410B-99A4-8A452173EB2A}" type="sibTrans" cxnId="{41E58E61-3EA7-4672-8311-F988A0EA289F}">
      <dgm:prSet/>
      <dgm:spPr/>
    </dgm:pt>
    <dgm:pt modelId="{4CEDB57C-0BC2-40E4-B639-29731D790EC5}">
      <dgm:prSet/>
      <dgm:spPr/>
      <dgm:t>
        <a:bodyPr/>
        <a:lstStyle/>
        <a:p>
          <a:r>
            <a:rPr lang="en-US" dirty="0"/>
            <a:t>Michelle Ruan</a:t>
          </a:r>
        </a:p>
      </dgm:t>
    </dgm:pt>
    <dgm:pt modelId="{7C353FE2-BB8D-4543-8CDA-5F4575A0E99B}" type="parTrans" cxnId="{DABDABE3-D3F5-4ABB-BC95-80D53BB21869}">
      <dgm:prSet/>
      <dgm:spPr/>
    </dgm:pt>
    <dgm:pt modelId="{7E2BBFC7-4C45-4773-A2D0-4B5B21DE74DA}" type="sibTrans" cxnId="{DABDABE3-D3F5-4ABB-BC95-80D53BB21869}">
      <dgm:prSet/>
      <dgm:spPr/>
    </dgm:pt>
    <dgm:pt modelId="{20E47D02-7CEB-492E-8495-E320EA3ED81A}">
      <dgm:prSet/>
      <dgm:spPr>
        <a:solidFill>
          <a:srgbClr val="FFFFFF"/>
        </a:solidFill>
      </dgm:spPr>
      <dgm:t>
        <a:bodyPr/>
        <a:lstStyle/>
        <a:p>
          <a:r>
            <a:rPr lang="en-US" dirty="0"/>
            <a:t>Antonio Johnson</a:t>
          </a:r>
        </a:p>
      </dgm:t>
    </dgm:pt>
    <dgm:pt modelId="{456CC6B1-2A0D-40E5-A6F3-E5237422C898}" type="parTrans" cxnId="{01C374DE-D06E-4822-905C-9E77F6CC8912}">
      <dgm:prSet/>
      <dgm:spPr/>
    </dgm:pt>
    <dgm:pt modelId="{E025241F-70FC-4923-8778-A72E6823CB03}" type="sibTrans" cxnId="{01C374DE-D06E-4822-905C-9E77F6CC8912}">
      <dgm:prSet/>
      <dgm:spPr/>
    </dgm:pt>
    <dgm:pt modelId="{62A9DC5A-3327-47B7-AFE6-9E60A52E939E}">
      <dgm:prSet/>
      <dgm:spPr>
        <a:solidFill>
          <a:srgbClr val="FFFFFF"/>
        </a:solidFill>
      </dgm:spPr>
      <dgm:t>
        <a:bodyPr/>
        <a:lstStyle/>
        <a:p>
          <a:r>
            <a:rPr lang="en-US" dirty="0"/>
            <a:t>Kemi Ademuyewo</a:t>
          </a:r>
        </a:p>
      </dgm:t>
    </dgm:pt>
    <dgm:pt modelId="{027D0E3C-8B4C-478D-A1FD-8DF9D8B48BDE}" type="parTrans" cxnId="{B6F0D393-DC58-44C7-8861-358306070964}">
      <dgm:prSet/>
      <dgm:spPr/>
    </dgm:pt>
    <dgm:pt modelId="{833CD8B0-A4C6-4764-80F4-0ED7F0099728}" type="sibTrans" cxnId="{B6F0D393-DC58-44C7-8861-358306070964}">
      <dgm:prSet/>
      <dgm:spPr/>
    </dgm:pt>
    <dgm:pt modelId="{4C69EBD1-8471-4DAD-9CAB-0797BA93584D}" type="pres">
      <dgm:prSet presAssocID="{B254AD49-C271-414B-866F-85214EBAFCAE}" presName="linear" presStyleCnt="0">
        <dgm:presLayoutVars>
          <dgm:dir/>
          <dgm:animLvl val="lvl"/>
          <dgm:resizeHandles val="exact"/>
        </dgm:presLayoutVars>
      </dgm:prSet>
      <dgm:spPr/>
    </dgm:pt>
    <dgm:pt modelId="{70705A52-8EE7-4364-9917-A665E2A170AD}" type="pres">
      <dgm:prSet presAssocID="{134E6392-8A6D-48D9-A728-2251ADD35637}" presName="parentLin" presStyleCnt="0"/>
      <dgm:spPr/>
    </dgm:pt>
    <dgm:pt modelId="{882AE1C5-2B62-48D3-BEC6-829E682E4D92}" type="pres">
      <dgm:prSet presAssocID="{134E6392-8A6D-48D9-A728-2251ADD35637}" presName="parentLeftMargin" presStyleLbl="node1" presStyleIdx="0" presStyleCnt="3"/>
      <dgm:spPr/>
    </dgm:pt>
    <dgm:pt modelId="{EB6CD6D9-00F0-402A-A90E-220FC3C1598F}" type="pres">
      <dgm:prSet presAssocID="{134E6392-8A6D-48D9-A728-2251ADD35637}" presName="parentText" presStyleLbl="node1" presStyleIdx="0" presStyleCnt="3">
        <dgm:presLayoutVars>
          <dgm:chMax val="0"/>
          <dgm:bulletEnabled val="1"/>
        </dgm:presLayoutVars>
      </dgm:prSet>
      <dgm:spPr/>
    </dgm:pt>
    <dgm:pt modelId="{5B80F23C-F1A6-4981-8B4B-4F85EF2B2962}" type="pres">
      <dgm:prSet presAssocID="{134E6392-8A6D-48D9-A728-2251ADD35637}" presName="negativeSpace" presStyleCnt="0"/>
      <dgm:spPr/>
    </dgm:pt>
    <dgm:pt modelId="{C649BC88-9669-479C-BAB3-DBEE1B7B0C64}" type="pres">
      <dgm:prSet presAssocID="{134E6392-8A6D-48D9-A728-2251ADD35637}" presName="childText" presStyleLbl="conFgAcc1" presStyleIdx="0" presStyleCnt="3" custLinFactNeighborX="-126">
        <dgm:presLayoutVars>
          <dgm:bulletEnabled val="1"/>
        </dgm:presLayoutVars>
      </dgm:prSet>
      <dgm:spPr/>
    </dgm:pt>
    <dgm:pt modelId="{AA16A9F2-2E34-443A-BE72-57958E7433A9}" type="pres">
      <dgm:prSet presAssocID="{F8E1CCFE-B196-4244-89F1-533288ADEA61}" presName="spaceBetweenRectangles" presStyleCnt="0"/>
      <dgm:spPr/>
    </dgm:pt>
    <dgm:pt modelId="{E25F1E66-66BC-4919-BE95-630C9C60E468}" type="pres">
      <dgm:prSet presAssocID="{A6B348D4-B54D-40FF-B226-8EA3EC73F0CB}" presName="parentLin" presStyleCnt="0"/>
      <dgm:spPr/>
    </dgm:pt>
    <dgm:pt modelId="{F93C8F47-B3F1-43F1-A7F5-B6BB81C416E8}" type="pres">
      <dgm:prSet presAssocID="{A6B348D4-B54D-40FF-B226-8EA3EC73F0CB}" presName="parentLeftMargin" presStyleLbl="node1" presStyleIdx="0" presStyleCnt="3"/>
      <dgm:spPr/>
    </dgm:pt>
    <dgm:pt modelId="{494776FF-DBA0-4BEE-8C3C-3D32C6D33811}" type="pres">
      <dgm:prSet presAssocID="{A6B348D4-B54D-40FF-B226-8EA3EC73F0CB}" presName="parentText" presStyleLbl="node1" presStyleIdx="1" presStyleCnt="3">
        <dgm:presLayoutVars>
          <dgm:chMax val="0"/>
          <dgm:bulletEnabled val="1"/>
        </dgm:presLayoutVars>
      </dgm:prSet>
      <dgm:spPr/>
    </dgm:pt>
    <dgm:pt modelId="{47500E06-8EBF-4603-BECF-5B41680EE31A}" type="pres">
      <dgm:prSet presAssocID="{A6B348D4-B54D-40FF-B226-8EA3EC73F0CB}" presName="negativeSpace" presStyleCnt="0"/>
      <dgm:spPr/>
    </dgm:pt>
    <dgm:pt modelId="{F6852192-191B-4208-9379-9B820CF16F03}" type="pres">
      <dgm:prSet presAssocID="{A6B348D4-B54D-40FF-B226-8EA3EC73F0CB}" presName="childText" presStyleLbl="conFgAcc1" presStyleIdx="1" presStyleCnt="3">
        <dgm:presLayoutVars>
          <dgm:bulletEnabled val="1"/>
        </dgm:presLayoutVars>
      </dgm:prSet>
      <dgm:spPr/>
    </dgm:pt>
    <dgm:pt modelId="{7134F19D-69B7-4823-9192-89746916B7B2}" type="pres">
      <dgm:prSet presAssocID="{606DF959-55FE-431D-A59D-AC957EB112C2}" presName="spaceBetweenRectangles" presStyleCnt="0"/>
      <dgm:spPr/>
    </dgm:pt>
    <dgm:pt modelId="{E251EA68-5CB8-4510-9A3C-E423F26A22A9}" type="pres">
      <dgm:prSet presAssocID="{3F31969B-7145-464F-BFE4-DAA2475D475A}" presName="parentLin" presStyleCnt="0"/>
      <dgm:spPr/>
    </dgm:pt>
    <dgm:pt modelId="{79620B57-D168-4D17-841D-0ADD54B2B59C}" type="pres">
      <dgm:prSet presAssocID="{3F31969B-7145-464F-BFE4-DAA2475D475A}" presName="parentLeftMargin" presStyleLbl="node1" presStyleIdx="1" presStyleCnt="3"/>
      <dgm:spPr/>
    </dgm:pt>
    <dgm:pt modelId="{DA1DEA86-C1CE-474B-AEE9-A2F6F23C6D96}" type="pres">
      <dgm:prSet presAssocID="{3F31969B-7145-464F-BFE4-DAA2475D475A}" presName="parentText" presStyleLbl="node1" presStyleIdx="2" presStyleCnt="3">
        <dgm:presLayoutVars>
          <dgm:chMax val="0"/>
          <dgm:bulletEnabled val="1"/>
        </dgm:presLayoutVars>
      </dgm:prSet>
      <dgm:spPr/>
    </dgm:pt>
    <dgm:pt modelId="{3718D583-2346-46A0-B452-C4ED10020F4C}" type="pres">
      <dgm:prSet presAssocID="{3F31969B-7145-464F-BFE4-DAA2475D475A}" presName="negativeSpace" presStyleCnt="0"/>
      <dgm:spPr/>
    </dgm:pt>
    <dgm:pt modelId="{5C4F602C-AE29-4529-B1EC-19048239F2BC}" type="pres">
      <dgm:prSet presAssocID="{3F31969B-7145-464F-BFE4-DAA2475D475A}" presName="childText" presStyleLbl="conFgAcc1" presStyleIdx="2" presStyleCnt="3">
        <dgm:presLayoutVars>
          <dgm:bulletEnabled val="1"/>
        </dgm:presLayoutVars>
      </dgm:prSet>
      <dgm:spPr/>
    </dgm:pt>
  </dgm:ptLst>
  <dgm:cxnLst>
    <dgm:cxn modelId="{B9DB5600-8A7C-4971-930D-77FB6E6B7854}" type="presOf" srcId="{189A376F-F50D-4C72-98EA-BDA802C2A23B}" destId="{5C4F602C-AE29-4529-B1EC-19048239F2BC}" srcOrd="0" destOrd="0" presId="urn:microsoft.com/office/officeart/2005/8/layout/list1"/>
    <dgm:cxn modelId="{D1B56F03-4264-4A15-9E38-F97281C87266}" type="presOf" srcId="{134E6392-8A6D-48D9-A728-2251ADD35637}" destId="{EB6CD6D9-00F0-402A-A90E-220FC3C1598F}" srcOrd="1" destOrd="0" presId="urn:microsoft.com/office/officeart/2005/8/layout/list1"/>
    <dgm:cxn modelId="{2946140A-D7E2-45F2-BEBB-BAF5D0ADCB77}" type="presOf" srcId="{134E6392-8A6D-48D9-A728-2251ADD35637}" destId="{882AE1C5-2B62-48D3-BEC6-829E682E4D92}" srcOrd="0" destOrd="0" presId="urn:microsoft.com/office/officeart/2005/8/layout/list1"/>
    <dgm:cxn modelId="{FBD3E813-C076-44AA-9C68-9A6588FE47AB}" srcId="{A6B348D4-B54D-40FF-B226-8EA3EC73F0CB}" destId="{2F22B2DF-C63E-4A2B-83A0-ECEB38927415}" srcOrd="0" destOrd="0" parTransId="{3446AA8C-B9C3-4EDB-8F4A-988062969585}" sibTransId="{8949AD7E-9161-4184-B80A-3D0890FD99BA}"/>
    <dgm:cxn modelId="{9A7C0119-4516-4F23-8BF0-3E2A29F40A46}" type="presOf" srcId="{62A9DC5A-3327-47B7-AFE6-9E60A52E939E}" destId="{C649BC88-9669-479C-BAB3-DBEE1B7B0C64}" srcOrd="0" destOrd="0" presId="urn:microsoft.com/office/officeart/2005/8/layout/list1"/>
    <dgm:cxn modelId="{F482CA2B-05A3-47A4-90D4-8F4FC0C17207}" type="presOf" srcId="{B254AD49-C271-414B-866F-85214EBAFCAE}" destId="{4C69EBD1-8471-4DAD-9CAB-0797BA93584D}" srcOrd="0" destOrd="0" presId="urn:microsoft.com/office/officeart/2005/8/layout/list1"/>
    <dgm:cxn modelId="{98310639-14A9-4185-A340-5B88C72AB877}" type="presOf" srcId="{3F31969B-7145-464F-BFE4-DAA2475D475A}" destId="{79620B57-D168-4D17-841D-0ADD54B2B59C}" srcOrd="0" destOrd="0" presId="urn:microsoft.com/office/officeart/2005/8/layout/list1"/>
    <dgm:cxn modelId="{CB624C5C-6FC4-44E9-B1CA-EAB1BE62DDA2}" srcId="{B254AD49-C271-414B-866F-85214EBAFCAE}" destId="{3F31969B-7145-464F-BFE4-DAA2475D475A}" srcOrd="2" destOrd="0" parTransId="{C2E3D583-D267-4752-8806-D23EE55AB4B4}" sibTransId="{FE372E3F-5A2C-49AC-8F2C-80882C2902B8}"/>
    <dgm:cxn modelId="{41E58E61-3EA7-4672-8311-F988A0EA289F}" srcId="{3F31969B-7145-464F-BFE4-DAA2475D475A}" destId="{12BC2B12-1997-41F3-B379-5811E84446BA}" srcOrd="1" destOrd="0" parTransId="{82E34F1B-2CCE-4B36-BE61-4C959972CA36}" sibTransId="{596AC742-FE21-410B-99A4-8A452173EB2A}"/>
    <dgm:cxn modelId="{9EF62263-0B81-4747-8A16-0744462FE9FE}" type="presOf" srcId="{3F31969B-7145-464F-BFE4-DAA2475D475A}" destId="{DA1DEA86-C1CE-474B-AEE9-A2F6F23C6D96}" srcOrd="1" destOrd="0" presId="urn:microsoft.com/office/officeart/2005/8/layout/list1"/>
    <dgm:cxn modelId="{EB49BB43-D629-45CB-8B31-E428D71E3D35}" srcId="{B254AD49-C271-414B-866F-85214EBAFCAE}" destId="{A6B348D4-B54D-40FF-B226-8EA3EC73F0CB}" srcOrd="1" destOrd="0" parTransId="{643688E7-3D86-465E-B777-F657DD5A13F3}" sibTransId="{606DF959-55FE-431D-A59D-AC957EB112C2}"/>
    <dgm:cxn modelId="{BA09EE7C-A0ED-4A5C-AF87-E64225C91B25}" srcId="{B254AD49-C271-414B-866F-85214EBAFCAE}" destId="{134E6392-8A6D-48D9-A728-2251ADD35637}" srcOrd="0" destOrd="0" parTransId="{453AE613-E947-4695-91D7-C9A5F459F2E4}" sibTransId="{F8E1CCFE-B196-4244-89F1-533288ADEA61}"/>
    <dgm:cxn modelId="{AE171E7E-8016-4826-A20A-A1A55E29CE47}" type="presOf" srcId="{CAD7B8E2-78B0-4DD9-A538-E633782363CB}" destId="{C649BC88-9669-479C-BAB3-DBEE1B7B0C64}" srcOrd="0" destOrd="1" presId="urn:microsoft.com/office/officeart/2005/8/layout/list1"/>
    <dgm:cxn modelId="{A9793E88-1F95-4E43-AD8E-4F54113CFB42}" type="presOf" srcId="{2F22B2DF-C63E-4A2B-83A0-ECEB38927415}" destId="{F6852192-191B-4208-9379-9B820CF16F03}" srcOrd="0" destOrd="0" presId="urn:microsoft.com/office/officeart/2005/8/layout/list1"/>
    <dgm:cxn modelId="{B6F0D393-DC58-44C7-8861-358306070964}" srcId="{134E6392-8A6D-48D9-A728-2251ADD35637}" destId="{62A9DC5A-3327-47B7-AFE6-9E60A52E939E}" srcOrd="0" destOrd="0" parTransId="{027D0E3C-8B4C-478D-A1FD-8DF9D8B48BDE}" sibTransId="{833CD8B0-A4C6-4764-80F4-0ED7F0099728}"/>
    <dgm:cxn modelId="{0F9F36A5-0554-4D10-BD79-6A4A6F7B3784}" type="presOf" srcId="{A6B348D4-B54D-40FF-B226-8EA3EC73F0CB}" destId="{494776FF-DBA0-4BEE-8C3C-3D32C6D33811}" srcOrd="1" destOrd="0" presId="urn:microsoft.com/office/officeart/2005/8/layout/list1"/>
    <dgm:cxn modelId="{A10280B2-88CB-4EBF-91A2-961F9C02B803}" type="presOf" srcId="{20E47D02-7CEB-492E-8495-E320EA3ED81A}" destId="{C649BC88-9669-479C-BAB3-DBEE1B7B0C64}" srcOrd="0" destOrd="2" presId="urn:microsoft.com/office/officeart/2005/8/layout/list1"/>
    <dgm:cxn modelId="{DCB924CE-F380-45E9-B332-20C372CA7C0F}" srcId="{134E6392-8A6D-48D9-A728-2251ADD35637}" destId="{CAD7B8E2-78B0-4DD9-A538-E633782363CB}" srcOrd="1" destOrd="0" parTransId="{CF1F0159-565C-43D3-830C-C97D1D44AA5D}" sibTransId="{61C22B36-8768-4DCD-9E19-1E72DDBD3EFC}"/>
    <dgm:cxn modelId="{8AF1B4D2-0AA8-490C-9332-684CAF78A0A0}" type="presOf" srcId="{12BC2B12-1997-41F3-B379-5811E84446BA}" destId="{5C4F602C-AE29-4529-B1EC-19048239F2BC}" srcOrd="0" destOrd="1" presId="urn:microsoft.com/office/officeart/2005/8/layout/list1"/>
    <dgm:cxn modelId="{F72D90DC-EAA1-4887-AA2A-F34530281C02}" srcId="{3F31969B-7145-464F-BFE4-DAA2475D475A}" destId="{189A376F-F50D-4C72-98EA-BDA802C2A23B}" srcOrd="0" destOrd="0" parTransId="{16B62664-C54F-4ED5-B592-50B4AFBFD081}" sibTransId="{5149D774-54A7-46C7-89E3-6A7F862F37EC}"/>
    <dgm:cxn modelId="{01C374DE-D06E-4822-905C-9E77F6CC8912}" srcId="{134E6392-8A6D-48D9-A728-2251ADD35637}" destId="{20E47D02-7CEB-492E-8495-E320EA3ED81A}" srcOrd="2" destOrd="0" parTransId="{456CC6B1-2A0D-40E5-A6F3-E5237422C898}" sibTransId="{E025241F-70FC-4923-8778-A72E6823CB03}"/>
    <dgm:cxn modelId="{DABDABE3-D3F5-4ABB-BC95-80D53BB21869}" srcId="{A6B348D4-B54D-40FF-B226-8EA3EC73F0CB}" destId="{4CEDB57C-0BC2-40E4-B639-29731D790EC5}" srcOrd="1" destOrd="0" parTransId="{7C353FE2-BB8D-4543-8CDA-5F4575A0E99B}" sibTransId="{7E2BBFC7-4C45-4773-A2D0-4B5B21DE74DA}"/>
    <dgm:cxn modelId="{74CF30E5-5A11-439A-A676-F5FDAA750650}" type="presOf" srcId="{A6B348D4-B54D-40FF-B226-8EA3EC73F0CB}" destId="{F93C8F47-B3F1-43F1-A7F5-B6BB81C416E8}" srcOrd="0" destOrd="0" presId="urn:microsoft.com/office/officeart/2005/8/layout/list1"/>
    <dgm:cxn modelId="{FDA92CE8-E165-4DC1-B258-D895C212893F}" type="presOf" srcId="{4CEDB57C-0BC2-40E4-B639-29731D790EC5}" destId="{F6852192-191B-4208-9379-9B820CF16F03}" srcOrd="0" destOrd="1" presId="urn:microsoft.com/office/officeart/2005/8/layout/list1"/>
    <dgm:cxn modelId="{6847042F-4072-44AE-822C-7336A2758288}" type="presParOf" srcId="{4C69EBD1-8471-4DAD-9CAB-0797BA93584D}" destId="{70705A52-8EE7-4364-9917-A665E2A170AD}" srcOrd="0" destOrd="0" presId="urn:microsoft.com/office/officeart/2005/8/layout/list1"/>
    <dgm:cxn modelId="{4B3E8695-9063-4BF2-AA08-95B09FA533B6}" type="presParOf" srcId="{70705A52-8EE7-4364-9917-A665E2A170AD}" destId="{882AE1C5-2B62-48D3-BEC6-829E682E4D92}" srcOrd="0" destOrd="0" presId="urn:microsoft.com/office/officeart/2005/8/layout/list1"/>
    <dgm:cxn modelId="{E60C9CEB-A4FB-48A1-BDC2-0C3F7666C14F}" type="presParOf" srcId="{70705A52-8EE7-4364-9917-A665E2A170AD}" destId="{EB6CD6D9-00F0-402A-A90E-220FC3C1598F}" srcOrd="1" destOrd="0" presId="urn:microsoft.com/office/officeart/2005/8/layout/list1"/>
    <dgm:cxn modelId="{2E3E18D0-FA4A-4BA7-955F-968334C86426}" type="presParOf" srcId="{4C69EBD1-8471-4DAD-9CAB-0797BA93584D}" destId="{5B80F23C-F1A6-4981-8B4B-4F85EF2B2962}" srcOrd="1" destOrd="0" presId="urn:microsoft.com/office/officeart/2005/8/layout/list1"/>
    <dgm:cxn modelId="{384EC2D1-0CA7-487D-830E-F8172C7A30FD}" type="presParOf" srcId="{4C69EBD1-8471-4DAD-9CAB-0797BA93584D}" destId="{C649BC88-9669-479C-BAB3-DBEE1B7B0C64}" srcOrd="2" destOrd="0" presId="urn:microsoft.com/office/officeart/2005/8/layout/list1"/>
    <dgm:cxn modelId="{450AE532-2E78-447B-890F-899F914129F4}" type="presParOf" srcId="{4C69EBD1-8471-4DAD-9CAB-0797BA93584D}" destId="{AA16A9F2-2E34-443A-BE72-57958E7433A9}" srcOrd="3" destOrd="0" presId="urn:microsoft.com/office/officeart/2005/8/layout/list1"/>
    <dgm:cxn modelId="{9FF9D573-CDDA-4266-AB31-D7E8BEAB20C0}" type="presParOf" srcId="{4C69EBD1-8471-4DAD-9CAB-0797BA93584D}" destId="{E25F1E66-66BC-4919-BE95-630C9C60E468}" srcOrd="4" destOrd="0" presId="urn:microsoft.com/office/officeart/2005/8/layout/list1"/>
    <dgm:cxn modelId="{B4A8AE17-F763-4A2B-90B3-CE24EF833AB2}" type="presParOf" srcId="{E25F1E66-66BC-4919-BE95-630C9C60E468}" destId="{F93C8F47-B3F1-43F1-A7F5-B6BB81C416E8}" srcOrd="0" destOrd="0" presId="urn:microsoft.com/office/officeart/2005/8/layout/list1"/>
    <dgm:cxn modelId="{A1F8B64C-AB50-45C1-9360-A22A2A08EBB1}" type="presParOf" srcId="{E25F1E66-66BC-4919-BE95-630C9C60E468}" destId="{494776FF-DBA0-4BEE-8C3C-3D32C6D33811}" srcOrd="1" destOrd="0" presId="urn:microsoft.com/office/officeart/2005/8/layout/list1"/>
    <dgm:cxn modelId="{DEF13CE6-1500-4959-BA9F-82AD9FC3E620}" type="presParOf" srcId="{4C69EBD1-8471-4DAD-9CAB-0797BA93584D}" destId="{47500E06-8EBF-4603-BECF-5B41680EE31A}" srcOrd="5" destOrd="0" presId="urn:microsoft.com/office/officeart/2005/8/layout/list1"/>
    <dgm:cxn modelId="{4723B9A3-969B-429E-B007-B607C0C26C68}" type="presParOf" srcId="{4C69EBD1-8471-4DAD-9CAB-0797BA93584D}" destId="{F6852192-191B-4208-9379-9B820CF16F03}" srcOrd="6" destOrd="0" presId="urn:microsoft.com/office/officeart/2005/8/layout/list1"/>
    <dgm:cxn modelId="{DA43E521-6580-49D8-AEA7-268559DD5EC2}" type="presParOf" srcId="{4C69EBD1-8471-4DAD-9CAB-0797BA93584D}" destId="{7134F19D-69B7-4823-9192-89746916B7B2}" srcOrd="7" destOrd="0" presId="urn:microsoft.com/office/officeart/2005/8/layout/list1"/>
    <dgm:cxn modelId="{30D1F35B-F855-40E6-8197-EF1741D17862}" type="presParOf" srcId="{4C69EBD1-8471-4DAD-9CAB-0797BA93584D}" destId="{E251EA68-5CB8-4510-9A3C-E423F26A22A9}" srcOrd="8" destOrd="0" presId="urn:microsoft.com/office/officeart/2005/8/layout/list1"/>
    <dgm:cxn modelId="{CC81352F-4EE0-412F-A4AC-573C0FAD0E74}" type="presParOf" srcId="{E251EA68-5CB8-4510-9A3C-E423F26A22A9}" destId="{79620B57-D168-4D17-841D-0ADD54B2B59C}" srcOrd="0" destOrd="0" presId="urn:microsoft.com/office/officeart/2005/8/layout/list1"/>
    <dgm:cxn modelId="{AA750E99-DA0A-43E2-92DA-D2133D02E47B}" type="presParOf" srcId="{E251EA68-5CB8-4510-9A3C-E423F26A22A9}" destId="{DA1DEA86-C1CE-474B-AEE9-A2F6F23C6D96}" srcOrd="1" destOrd="0" presId="urn:microsoft.com/office/officeart/2005/8/layout/list1"/>
    <dgm:cxn modelId="{5BDA7504-F3B6-4BAD-BA6A-7F8A5C03465F}" type="presParOf" srcId="{4C69EBD1-8471-4DAD-9CAB-0797BA93584D}" destId="{3718D583-2346-46A0-B452-C4ED10020F4C}" srcOrd="9" destOrd="0" presId="urn:microsoft.com/office/officeart/2005/8/layout/list1"/>
    <dgm:cxn modelId="{D8A4052A-1C43-4D69-8D84-48F6DCCE9468}" type="presParOf" srcId="{4C69EBD1-8471-4DAD-9CAB-0797BA93584D}" destId="{5C4F602C-AE29-4529-B1EC-19048239F2BC}" srcOrd="10"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58A893-5440-434A-A1F3-7642FCF3AE6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5745CD3-0351-453E-94E2-B5C57918C57A}">
      <dgm:prSet custT="1"/>
      <dgm:spPr/>
      <dgm:t>
        <a:bodyPr/>
        <a:lstStyle/>
        <a:p>
          <a:pPr>
            <a:lnSpc>
              <a:spcPct val="100000"/>
            </a:lnSpc>
          </a:pPr>
          <a:r>
            <a:rPr lang="en-US" sz="2000" dirty="0"/>
            <a:t>Every </a:t>
          </a:r>
          <a:r>
            <a:rPr lang="en-US" sz="2000" b="1" dirty="0"/>
            <a:t>4 years </a:t>
          </a:r>
          <a:r>
            <a:rPr lang="en-US" sz="2000" dirty="0"/>
            <a:t>FTA and FHWA jointly review the metropolitan transportation </a:t>
          </a:r>
          <a:r>
            <a:rPr lang="en-US" sz="2000" b="1" dirty="0"/>
            <a:t>planning process </a:t>
          </a:r>
          <a:r>
            <a:rPr lang="en-US" sz="2000" dirty="0"/>
            <a:t>for </a:t>
          </a:r>
          <a:r>
            <a:rPr lang="en-US" sz="2000" b="1" dirty="0"/>
            <a:t>those areas with over 200,000 population                          </a:t>
          </a:r>
          <a:r>
            <a:rPr lang="en-US" sz="2000" b="0" dirty="0"/>
            <a:t>23 CFR 450.336(b)</a:t>
          </a:r>
        </a:p>
      </dgm:t>
    </dgm:pt>
    <dgm:pt modelId="{DE3D4C70-A6AE-48A0-A922-F065FD999689}" type="parTrans" cxnId="{58B01520-6103-4AB7-A3CB-DFAF4E6A679E}">
      <dgm:prSet/>
      <dgm:spPr/>
      <dgm:t>
        <a:bodyPr/>
        <a:lstStyle/>
        <a:p>
          <a:endParaRPr lang="en-US"/>
        </a:p>
      </dgm:t>
    </dgm:pt>
    <dgm:pt modelId="{A52994BF-9BE8-421E-B7F9-52CDD04A37EE}" type="sibTrans" cxnId="{58B01520-6103-4AB7-A3CB-DFAF4E6A679E}">
      <dgm:prSet/>
      <dgm:spPr/>
      <dgm:t>
        <a:bodyPr/>
        <a:lstStyle/>
        <a:p>
          <a:endParaRPr lang="en-US"/>
        </a:p>
      </dgm:t>
    </dgm:pt>
    <dgm:pt modelId="{EF7E6549-9AE1-4D90-9D24-05465AC44485}">
      <dgm:prSet/>
      <dgm:spPr/>
      <dgm:t>
        <a:bodyPr/>
        <a:lstStyle/>
        <a:p>
          <a:pPr>
            <a:lnSpc>
              <a:spcPct val="100000"/>
            </a:lnSpc>
          </a:pPr>
          <a:r>
            <a:rPr lang="en-US" dirty="0"/>
            <a:t>Part of this review includes seeking public input</a:t>
          </a:r>
        </a:p>
      </dgm:t>
    </dgm:pt>
    <dgm:pt modelId="{2C43202B-7605-4102-9DB9-B4DDB633438C}" type="parTrans" cxnId="{AB5AFE71-20AE-4606-8F30-D6656827E170}">
      <dgm:prSet/>
      <dgm:spPr/>
      <dgm:t>
        <a:bodyPr/>
        <a:lstStyle/>
        <a:p>
          <a:endParaRPr lang="en-US"/>
        </a:p>
      </dgm:t>
    </dgm:pt>
    <dgm:pt modelId="{10A20CA5-530B-4CF3-B908-501EF2A6EB9E}" type="sibTrans" cxnId="{AB5AFE71-20AE-4606-8F30-D6656827E170}">
      <dgm:prSet/>
      <dgm:spPr/>
      <dgm:t>
        <a:bodyPr/>
        <a:lstStyle/>
        <a:p>
          <a:endParaRPr lang="en-US"/>
        </a:p>
      </dgm:t>
    </dgm:pt>
    <dgm:pt modelId="{C5022817-FA43-4FC1-A169-EA94FE3159AA}" type="pres">
      <dgm:prSet presAssocID="{7358A893-5440-434A-A1F3-7642FCF3AE67}" presName="root" presStyleCnt="0">
        <dgm:presLayoutVars>
          <dgm:dir/>
          <dgm:resizeHandles val="exact"/>
        </dgm:presLayoutVars>
      </dgm:prSet>
      <dgm:spPr/>
    </dgm:pt>
    <dgm:pt modelId="{D21133CB-41EB-488B-AB28-11745C3DEFF4}" type="pres">
      <dgm:prSet presAssocID="{E5745CD3-0351-453E-94E2-B5C57918C57A}" presName="compNode" presStyleCnt="0"/>
      <dgm:spPr/>
    </dgm:pt>
    <dgm:pt modelId="{9E98312A-B274-4748-A2CD-F8ACA557FC83}" type="pres">
      <dgm:prSet presAssocID="{E5745CD3-0351-453E-94E2-B5C57918C5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ty outline"/>
        </a:ext>
      </dgm:extLst>
    </dgm:pt>
    <dgm:pt modelId="{2F2B3B97-477D-4693-9409-EAD3A947F641}" type="pres">
      <dgm:prSet presAssocID="{E5745CD3-0351-453E-94E2-B5C57918C57A}" presName="spaceRect" presStyleCnt="0"/>
      <dgm:spPr/>
    </dgm:pt>
    <dgm:pt modelId="{C0D901E8-82AF-4743-A0FB-E7AFEBEAD134}" type="pres">
      <dgm:prSet presAssocID="{E5745CD3-0351-453E-94E2-B5C57918C57A}" presName="textRect" presStyleLbl="revTx" presStyleIdx="0" presStyleCnt="2">
        <dgm:presLayoutVars>
          <dgm:chMax val="1"/>
          <dgm:chPref val="1"/>
        </dgm:presLayoutVars>
      </dgm:prSet>
      <dgm:spPr/>
    </dgm:pt>
    <dgm:pt modelId="{16B50893-C6D2-4A74-9AD4-E7835114E35A}" type="pres">
      <dgm:prSet presAssocID="{A52994BF-9BE8-421E-B7F9-52CDD04A37EE}" presName="sibTrans" presStyleCnt="0"/>
      <dgm:spPr/>
    </dgm:pt>
    <dgm:pt modelId="{299FF74E-AE34-44C8-8487-8D29EE32E9C7}" type="pres">
      <dgm:prSet presAssocID="{EF7E6549-9AE1-4D90-9D24-05465AC44485}" presName="compNode" presStyleCnt="0"/>
      <dgm:spPr/>
    </dgm:pt>
    <dgm:pt modelId="{16B2F129-6700-453B-AFF6-D96932A5F6E3}" type="pres">
      <dgm:prSet presAssocID="{EF7E6549-9AE1-4D90-9D24-05465AC4448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with solid fill"/>
        </a:ext>
      </dgm:extLst>
    </dgm:pt>
    <dgm:pt modelId="{87E396AD-E028-4D9F-9CE9-BBAC3FFFB0D0}" type="pres">
      <dgm:prSet presAssocID="{EF7E6549-9AE1-4D90-9D24-05465AC44485}" presName="spaceRect" presStyleCnt="0"/>
      <dgm:spPr/>
    </dgm:pt>
    <dgm:pt modelId="{2A5D17C1-10BA-4A10-A8B6-500EA48A04FF}" type="pres">
      <dgm:prSet presAssocID="{EF7E6549-9AE1-4D90-9D24-05465AC44485}" presName="textRect" presStyleLbl="revTx" presStyleIdx="1" presStyleCnt="2">
        <dgm:presLayoutVars>
          <dgm:chMax val="1"/>
          <dgm:chPref val="1"/>
        </dgm:presLayoutVars>
      </dgm:prSet>
      <dgm:spPr/>
    </dgm:pt>
  </dgm:ptLst>
  <dgm:cxnLst>
    <dgm:cxn modelId="{B70DAE1A-210B-4464-BAA9-90139EAADE30}" type="presOf" srcId="{7358A893-5440-434A-A1F3-7642FCF3AE67}" destId="{C5022817-FA43-4FC1-A169-EA94FE3159AA}" srcOrd="0" destOrd="0" presId="urn:microsoft.com/office/officeart/2018/2/layout/IconLabelList"/>
    <dgm:cxn modelId="{58B01520-6103-4AB7-A3CB-DFAF4E6A679E}" srcId="{7358A893-5440-434A-A1F3-7642FCF3AE67}" destId="{E5745CD3-0351-453E-94E2-B5C57918C57A}" srcOrd="0" destOrd="0" parTransId="{DE3D4C70-A6AE-48A0-A922-F065FD999689}" sibTransId="{A52994BF-9BE8-421E-B7F9-52CDD04A37EE}"/>
    <dgm:cxn modelId="{DFF8F53C-E136-44D3-AA7D-39F0698918AB}" type="presOf" srcId="{EF7E6549-9AE1-4D90-9D24-05465AC44485}" destId="{2A5D17C1-10BA-4A10-A8B6-500EA48A04FF}" srcOrd="0" destOrd="0" presId="urn:microsoft.com/office/officeart/2018/2/layout/IconLabelList"/>
    <dgm:cxn modelId="{2CAF7868-DBFB-408B-9D82-AC4D6175EE8F}" type="presOf" srcId="{E5745CD3-0351-453E-94E2-B5C57918C57A}" destId="{C0D901E8-82AF-4743-A0FB-E7AFEBEAD134}" srcOrd="0" destOrd="0" presId="urn:microsoft.com/office/officeart/2018/2/layout/IconLabelList"/>
    <dgm:cxn modelId="{AB5AFE71-20AE-4606-8F30-D6656827E170}" srcId="{7358A893-5440-434A-A1F3-7642FCF3AE67}" destId="{EF7E6549-9AE1-4D90-9D24-05465AC44485}" srcOrd="1" destOrd="0" parTransId="{2C43202B-7605-4102-9DB9-B4DDB633438C}" sibTransId="{10A20CA5-530B-4CF3-B908-501EF2A6EB9E}"/>
    <dgm:cxn modelId="{EE083354-28EB-4F30-8562-CEDD8FD7F3A6}" type="presParOf" srcId="{C5022817-FA43-4FC1-A169-EA94FE3159AA}" destId="{D21133CB-41EB-488B-AB28-11745C3DEFF4}" srcOrd="0" destOrd="0" presId="urn:microsoft.com/office/officeart/2018/2/layout/IconLabelList"/>
    <dgm:cxn modelId="{DCD4B8D4-B2F7-4759-B259-35541835844F}" type="presParOf" srcId="{D21133CB-41EB-488B-AB28-11745C3DEFF4}" destId="{9E98312A-B274-4748-A2CD-F8ACA557FC83}" srcOrd="0" destOrd="0" presId="urn:microsoft.com/office/officeart/2018/2/layout/IconLabelList"/>
    <dgm:cxn modelId="{8A9DF7DC-EE31-4DF7-863A-1AD5EA791B7D}" type="presParOf" srcId="{D21133CB-41EB-488B-AB28-11745C3DEFF4}" destId="{2F2B3B97-477D-4693-9409-EAD3A947F641}" srcOrd="1" destOrd="0" presId="urn:microsoft.com/office/officeart/2018/2/layout/IconLabelList"/>
    <dgm:cxn modelId="{B2E36291-BAF5-4861-90C0-80CDAA3AB84B}" type="presParOf" srcId="{D21133CB-41EB-488B-AB28-11745C3DEFF4}" destId="{C0D901E8-82AF-4743-A0FB-E7AFEBEAD134}" srcOrd="2" destOrd="0" presId="urn:microsoft.com/office/officeart/2018/2/layout/IconLabelList"/>
    <dgm:cxn modelId="{ECF887C8-85D3-4878-B63B-3DAC25EA5179}" type="presParOf" srcId="{C5022817-FA43-4FC1-A169-EA94FE3159AA}" destId="{16B50893-C6D2-4A74-9AD4-E7835114E35A}" srcOrd="1" destOrd="0" presId="urn:microsoft.com/office/officeart/2018/2/layout/IconLabelList"/>
    <dgm:cxn modelId="{39212F96-7E43-417B-AC01-EA2C2A130173}" type="presParOf" srcId="{C5022817-FA43-4FC1-A169-EA94FE3159AA}" destId="{299FF74E-AE34-44C8-8487-8D29EE32E9C7}" srcOrd="2" destOrd="0" presId="urn:microsoft.com/office/officeart/2018/2/layout/IconLabelList"/>
    <dgm:cxn modelId="{76686140-E6A1-4B5D-A8D9-C261A66E82D7}" type="presParOf" srcId="{299FF74E-AE34-44C8-8487-8D29EE32E9C7}" destId="{16B2F129-6700-453B-AFF6-D96932A5F6E3}" srcOrd="0" destOrd="0" presId="urn:microsoft.com/office/officeart/2018/2/layout/IconLabelList"/>
    <dgm:cxn modelId="{7477E402-57FC-4DD0-A495-EDAE555F2173}" type="presParOf" srcId="{299FF74E-AE34-44C8-8487-8D29EE32E9C7}" destId="{87E396AD-E028-4D9F-9CE9-BBAC3FFFB0D0}" srcOrd="1" destOrd="0" presId="urn:microsoft.com/office/officeart/2018/2/layout/IconLabelList"/>
    <dgm:cxn modelId="{9EBAD588-705D-46E9-B7BE-E50F7697BEDC}" type="presParOf" srcId="{299FF74E-AE34-44C8-8487-8D29EE32E9C7}" destId="{2A5D17C1-10BA-4A10-A8B6-500EA48A04F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F24712-FB69-4AFE-9BB5-58E48FDF34E6}" type="doc">
      <dgm:prSet loTypeId="urn:microsoft.com/office/officeart/2018/5/layout/IconCircleLabelList" loCatId="icon" qsTypeId="urn:microsoft.com/office/officeart/2005/8/quickstyle/3d4" qsCatId="3D" csTypeId="urn:microsoft.com/office/officeart/2005/8/colors/accent0_3" csCatId="mainScheme" phldr="1"/>
      <dgm:spPr/>
      <dgm:t>
        <a:bodyPr/>
        <a:lstStyle/>
        <a:p>
          <a:endParaRPr lang="en-US"/>
        </a:p>
      </dgm:t>
    </dgm:pt>
    <dgm:pt modelId="{8CE94F31-E854-4459-88D9-01C563AC9D48}">
      <dgm:prSet/>
      <dgm:spPr/>
      <dgm:t>
        <a:bodyPr/>
        <a:lstStyle/>
        <a:p>
          <a:pPr>
            <a:lnSpc>
              <a:spcPct val="100000"/>
            </a:lnSpc>
            <a:defRPr cap="all"/>
          </a:pPr>
          <a:r>
            <a:rPr lang="en-US" dirty="0"/>
            <a:t>Desk Audit</a:t>
          </a:r>
        </a:p>
      </dgm:t>
    </dgm:pt>
    <dgm:pt modelId="{A5491666-35F3-4654-B822-148EF1AE0206}" type="parTrans" cxnId="{68F464FD-5AED-41D8-A46C-A45E7940305E}">
      <dgm:prSet/>
      <dgm:spPr/>
      <dgm:t>
        <a:bodyPr/>
        <a:lstStyle/>
        <a:p>
          <a:endParaRPr lang="en-US"/>
        </a:p>
      </dgm:t>
    </dgm:pt>
    <dgm:pt modelId="{53DA506C-D9A0-4ED8-B1EB-A7E060884D22}" type="sibTrans" cxnId="{68F464FD-5AED-41D8-A46C-A45E7940305E}">
      <dgm:prSet/>
      <dgm:spPr/>
      <dgm:t>
        <a:bodyPr/>
        <a:lstStyle/>
        <a:p>
          <a:endParaRPr lang="en-US"/>
        </a:p>
      </dgm:t>
    </dgm:pt>
    <dgm:pt modelId="{68A62458-809E-457F-A6C9-DE3D08118DDC}">
      <dgm:prSet/>
      <dgm:spPr/>
      <dgm:t>
        <a:bodyPr/>
        <a:lstStyle/>
        <a:p>
          <a:pPr>
            <a:lnSpc>
              <a:spcPct val="100000"/>
            </a:lnSpc>
            <a:defRPr cap="all"/>
          </a:pPr>
          <a:r>
            <a:rPr lang="en-US" dirty="0"/>
            <a:t>Site Visit </a:t>
          </a:r>
        </a:p>
      </dgm:t>
    </dgm:pt>
    <dgm:pt modelId="{07B76685-28DE-49E2-B625-5654A8B49BDF}" type="parTrans" cxnId="{5BD2EA03-3F2D-4592-9E61-FD7B25063438}">
      <dgm:prSet/>
      <dgm:spPr/>
      <dgm:t>
        <a:bodyPr/>
        <a:lstStyle/>
        <a:p>
          <a:endParaRPr lang="en-US"/>
        </a:p>
      </dgm:t>
    </dgm:pt>
    <dgm:pt modelId="{32EB203A-900B-48BE-BCEF-DF5A1930B4A3}" type="sibTrans" cxnId="{5BD2EA03-3F2D-4592-9E61-FD7B25063438}">
      <dgm:prSet/>
      <dgm:spPr/>
      <dgm:t>
        <a:bodyPr/>
        <a:lstStyle/>
        <a:p>
          <a:endParaRPr lang="en-US"/>
        </a:p>
      </dgm:t>
    </dgm:pt>
    <dgm:pt modelId="{8E93746E-31C8-4701-AEC5-C174AADAF225}">
      <dgm:prSet/>
      <dgm:spPr/>
      <dgm:t>
        <a:bodyPr/>
        <a:lstStyle/>
        <a:p>
          <a:pPr>
            <a:lnSpc>
              <a:spcPct val="100000"/>
            </a:lnSpc>
            <a:defRPr cap="all"/>
          </a:pPr>
          <a:r>
            <a:rPr lang="en-US" dirty="0"/>
            <a:t>Final Report</a:t>
          </a:r>
        </a:p>
      </dgm:t>
    </dgm:pt>
    <dgm:pt modelId="{1BA16593-EC8F-4D55-8E51-8E4F26C4A676}" type="parTrans" cxnId="{5C4E256D-7557-4292-B441-5EA923407135}">
      <dgm:prSet/>
      <dgm:spPr/>
      <dgm:t>
        <a:bodyPr/>
        <a:lstStyle/>
        <a:p>
          <a:endParaRPr lang="en-US"/>
        </a:p>
      </dgm:t>
    </dgm:pt>
    <dgm:pt modelId="{8E557EBE-4F90-461C-9B63-3C2C75F2499E}" type="sibTrans" cxnId="{5C4E256D-7557-4292-B441-5EA923407135}">
      <dgm:prSet/>
      <dgm:spPr/>
      <dgm:t>
        <a:bodyPr/>
        <a:lstStyle/>
        <a:p>
          <a:endParaRPr lang="en-US"/>
        </a:p>
      </dgm:t>
    </dgm:pt>
    <dgm:pt modelId="{5DBE5E75-5957-4137-B8AD-87B814B2C05E}" type="pres">
      <dgm:prSet presAssocID="{1FF24712-FB69-4AFE-9BB5-58E48FDF34E6}" presName="root" presStyleCnt="0">
        <dgm:presLayoutVars>
          <dgm:dir/>
          <dgm:resizeHandles val="exact"/>
        </dgm:presLayoutVars>
      </dgm:prSet>
      <dgm:spPr/>
    </dgm:pt>
    <dgm:pt modelId="{FAC02181-4A1D-4E74-A760-8252DD19E676}" type="pres">
      <dgm:prSet presAssocID="{8CE94F31-E854-4459-88D9-01C563AC9D48}" presName="compNode" presStyleCnt="0"/>
      <dgm:spPr/>
    </dgm:pt>
    <dgm:pt modelId="{565B2F0B-AB00-4EE4-8563-8E7722FDFE3F}" type="pres">
      <dgm:prSet presAssocID="{8CE94F31-E854-4459-88D9-01C563AC9D48}" presName="iconBgRect" presStyleLbl="bgShp" presStyleIdx="0" presStyleCnt="3"/>
      <dgm:spPr/>
    </dgm:pt>
    <dgm:pt modelId="{D787951C-8223-4E76-8B08-EA8CFA85139D}" type="pres">
      <dgm:prSet presAssocID="{8CE94F31-E854-4459-88D9-01C563AC9D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3971191D-4868-4DC9-AD9F-43FA310B18A6}" type="pres">
      <dgm:prSet presAssocID="{8CE94F31-E854-4459-88D9-01C563AC9D48}" presName="spaceRect" presStyleCnt="0"/>
      <dgm:spPr/>
    </dgm:pt>
    <dgm:pt modelId="{D04CE2D7-10E6-4ECB-A959-E4E41175E1BB}" type="pres">
      <dgm:prSet presAssocID="{8CE94F31-E854-4459-88D9-01C563AC9D48}" presName="textRect" presStyleLbl="revTx" presStyleIdx="0" presStyleCnt="3">
        <dgm:presLayoutVars>
          <dgm:chMax val="1"/>
          <dgm:chPref val="1"/>
        </dgm:presLayoutVars>
      </dgm:prSet>
      <dgm:spPr/>
    </dgm:pt>
    <dgm:pt modelId="{F7FD8FE1-8E5F-498C-BC1D-8DD411814567}" type="pres">
      <dgm:prSet presAssocID="{53DA506C-D9A0-4ED8-B1EB-A7E060884D22}" presName="sibTrans" presStyleCnt="0"/>
      <dgm:spPr/>
    </dgm:pt>
    <dgm:pt modelId="{7B9423DC-7A18-4003-A426-2988E3BF04B6}" type="pres">
      <dgm:prSet presAssocID="{68A62458-809E-457F-A6C9-DE3D08118DDC}" presName="compNode" presStyleCnt="0"/>
      <dgm:spPr/>
    </dgm:pt>
    <dgm:pt modelId="{72FEC8EB-18BA-4A1D-8565-EDB15BE85633}" type="pres">
      <dgm:prSet presAssocID="{68A62458-809E-457F-A6C9-DE3D08118DDC}" presName="iconBgRect" presStyleLbl="bgShp" presStyleIdx="1" presStyleCnt="3"/>
      <dgm:spPr/>
    </dgm:pt>
    <dgm:pt modelId="{9ABD4FCA-E87E-46F7-A420-BD3694A46989}" type="pres">
      <dgm:prSet presAssocID="{68A62458-809E-457F-A6C9-DE3D08118D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52C04EB9-C1BF-46F6-8D7B-1222C668ECCD}" type="pres">
      <dgm:prSet presAssocID="{68A62458-809E-457F-A6C9-DE3D08118DDC}" presName="spaceRect" presStyleCnt="0"/>
      <dgm:spPr/>
    </dgm:pt>
    <dgm:pt modelId="{2CF7C1BD-8C7E-4348-87EB-B5D398F6D757}" type="pres">
      <dgm:prSet presAssocID="{68A62458-809E-457F-A6C9-DE3D08118DDC}" presName="textRect" presStyleLbl="revTx" presStyleIdx="1" presStyleCnt="3">
        <dgm:presLayoutVars>
          <dgm:chMax val="1"/>
          <dgm:chPref val="1"/>
        </dgm:presLayoutVars>
      </dgm:prSet>
      <dgm:spPr/>
    </dgm:pt>
    <dgm:pt modelId="{A202FD52-3D2F-4984-965E-C54F3B943302}" type="pres">
      <dgm:prSet presAssocID="{32EB203A-900B-48BE-BCEF-DF5A1930B4A3}" presName="sibTrans" presStyleCnt="0"/>
      <dgm:spPr/>
    </dgm:pt>
    <dgm:pt modelId="{B3019C89-EEDB-420A-A9E1-235BBB998D3E}" type="pres">
      <dgm:prSet presAssocID="{8E93746E-31C8-4701-AEC5-C174AADAF225}" presName="compNode" presStyleCnt="0"/>
      <dgm:spPr/>
    </dgm:pt>
    <dgm:pt modelId="{1A9F03AB-3013-4713-95A9-2D9E6D5DC909}" type="pres">
      <dgm:prSet presAssocID="{8E93746E-31C8-4701-AEC5-C174AADAF225}" presName="iconBgRect" presStyleLbl="bgShp" presStyleIdx="2" presStyleCnt="3"/>
      <dgm:spPr/>
    </dgm:pt>
    <dgm:pt modelId="{C812918A-E446-4A27-9469-754E6C58569D}" type="pres">
      <dgm:prSet presAssocID="{8E93746E-31C8-4701-AEC5-C174AADAF2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E2C6B3FA-BB2B-4F0D-8F67-D75EF375A134}" type="pres">
      <dgm:prSet presAssocID="{8E93746E-31C8-4701-AEC5-C174AADAF225}" presName="spaceRect" presStyleCnt="0"/>
      <dgm:spPr/>
    </dgm:pt>
    <dgm:pt modelId="{0C177686-DF73-4ED0-942D-20126B850540}" type="pres">
      <dgm:prSet presAssocID="{8E93746E-31C8-4701-AEC5-C174AADAF225}" presName="textRect" presStyleLbl="revTx" presStyleIdx="2" presStyleCnt="3">
        <dgm:presLayoutVars>
          <dgm:chMax val="1"/>
          <dgm:chPref val="1"/>
        </dgm:presLayoutVars>
      </dgm:prSet>
      <dgm:spPr/>
    </dgm:pt>
  </dgm:ptLst>
  <dgm:cxnLst>
    <dgm:cxn modelId="{5BD2EA03-3F2D-4592-9E61-FD7B25063438}" srcId="{1FF24712-FB69-4AFE-9BB5-58E48FDF34E6}" destId="{68A62458-809E-457F-A6C9-DE3D08118DDC}" srcOrd="1" destOrd="0" parTransId="{07B76685-28DE-49E2-B625-5654A8B49BDF}" sibTransId="{32EB203A-900B-48BE-BCEF-DF5A1930B4A3}"/>
    <dgm:cxn modelId="{0A9D590D-19BD-4D36-9312-858B6DAD194B}" type="presOf" srcId="{68A62458-809E-457F-A6C9-DE3D08118DDC}" destId="{2CF7C1BD-8C7E-4348-87EB-B5D398F6D757}" srcOrd="0" destOrd="0" presId="urn:microsoft.com/office/officeart/2018/5/layout/IconCircleLabelList"/>
    <dgm:cxn modelId="{53178E19-8F51-42CF-B624-42E3E234AEB8}" type="presOf" srcId="{8E93746E-31C8-4701-AEC5-C174AADAF225}" destId="{0C177686-DF73-4ED0-942D-20126B850540}" srcOrd="0" destOrd="0" presId="urn:microsoft.com/office/officeart/2018/5/layout/IconCircleLabelList"/>
    <dgm:cxn modelId="{5C4E256D-7557-4292-B441-5EA923407135}" srcId="{1FF24712-FB69-4AFE-9BB5-58E48FDF34E6}" destId="{8E93746E-31C8-4701-AEC5-C174AADAF225}" srcOrd="2" destOrd="0" parTransId="{1BA16593-EC8F-4D55-8E51-8E4F26C4A676}" sibTransId="{8E557EBE-4F90-461C-9B63-3C2C75F2499E}"/>
    <dgm:cxn modelId="{7F030ADA-7D65-4575-BB28-8E5FB4CC292D}" type="presOf" srcId="{1FF24712-FB69-4AFE-9BB5-58E48FDF34E6}" destId="{5DBE5E75-5957-4137-B8AD-87B814B2C05E}" srcOrd="0" destOrd="0" presId="urn:microsoft.com/office/officeart/2018/5/layout/IconCircleLabelList"/>
    <dgm:cxn modelId="{BB4C87E2-121D-4A44-89A1-CAD72BA416C5}" type="presOf" srcId="{8CE94F31-E854-4459-88D9-01C563AC9D48}" destId="{D04CE2D7-10E6-4ECB-A959-E4E41175E1BB}" srcOrd="0" destOrd="0" presId="urn:microsoft.com/office/officeart/2018/5/layout/IconCircleLabelList"/>
    <dgm:cxn modelId="{68F464FD-5AED-41D8-A46C-A45E7940305E}" srcId="{1FF24712-FB69-4AFE-9BB5-58E48FDF34E6}" destId="{8CE94F31-E854-4459-88D9-01C563AC9D48}" srcOrd="0" destOrd="0" parTransId="{A5491666-35F3-4654-B822-148EF1AE0206}" sibTransId="{53DA506C-D9A0-4ED8-B1EB-A7E060884D22}"/>
    <dgm:cxn modelId="{C8943B69-D7FE-45F1-8442-379A285A5FEC}" type="presParOf" srcId="{5DBE5E75-5957-4137-B8AD-87B814B2C05E}" destId="{FAC02181-4A1D-4E74-A760-8252DD19E676}" srcOrd="0" destOrd="0" presId="urn:microsoft.com/office/officeart/2018/5/layout/IconCircleLabelList"/>
    <dgm:cxn modelId="{90F4B051-3667-4F67-86B7-2C1DA24B4672}" type="presParOf" srcId="{FAC02181-4A1D-4E74-A760-8252DD19E676}" destId="{565B2F0B-AB00-4EE4-8563-8E7722FDFE3F}" srcOrd="0" destOrd="0" presId="urn:microsoft.com/office/officeart/2018/5/layout/IconCircleLabelList"/>
    <dgm:cxn modelId="{305D28C5-A8AB-4137-95F5-36285A8DF354}" type="presParOf" srcId="{FAC02181-4A1D-4E74-A760-8252DD19E676}" destId="{D787951C-8223-4E76-8B08-EA8CFA85139D}" srcOrd="1" destOrd="0" presId="urn:microsoft.com/office/officeart/2018/5/layout/IconCircleLabelList"/>
    <dgm:cxn modelId="{B9ADA887-B50D-4852-86E5-FFB784035E14}" type="presParOf" srcId="{FAC02181-4A1D-4E74-A760-8252DD19E676}" destId="{3971191D-4868-4DC9-AD9F-43FA310B18A6}" srcOrd="2" destOrd="0" presId="urn:microsoft.com/office/officeart/2018/5/layout/IconCircleLabelList"/>
    <dgm:cxn modelId="{11385011-BB5C-46B2-BF4A-189B6DAF3FB9}" type="presParOf" srcId="{FAC02181-4A1D-4E74-A760-8252DD19E676}" destId="{D04CE2D7-10E6-4ECB-A959-E4E41175E1BB}" srcOrd="3" destOrd="0" presId="urn:microsoft.com/office/officeart/2018/5/layout/IconCircleLabelList"/>
    <dgm:cxn modelId="{8608AFA1-C3A9-4F24-A237-6FFBCE4D6AD9}" type="presParOf" srcId="{5DBE5E75-5957-4137-B8AD-87B814B2C05E}" destId="{F7FD8FE1-8E5F-498C-BC1D-8DD411814567}" srcOrd="1" destOrd="0" presId="urn:microsoft.com/office/officeart/2018/5/layout/IconCircleLabelList"/>
    <dgm:cxn modelId="{5600C35E-1D60-4965-BDB5-BADCC8891DBC}" type="presParOf" srcId="{5DBE5E75-5957-4137-B8AD-87B814B2C05E}" destId="{7B9423DC-7A18-4003-A426-2988E3BF04B6}" srcOrd="2" destOrd="0" presId="urn:microsoft.com/office/officeart/2018/5/layout/IconCircleLabelList"/>
    <dgm:cxn modelId="{CF8EA50D-B367-4441-8ADE-B503CA1F27A7}" type="presParOf" srcId="{7B9423DC-7A18-4003-A426-2988E3BF04B6}" destId="{72FEC8EB-18BA-4A1D-8565-EDB15BE85633}" srcOrd="0" destOrd="0" presId="urn:microsoft.com/office/officeart/2018/5/layout/IconCircleLabelList"/>
    <dgm:cxn modelId="{570FC1BE-9561-4F1D-AA8A-972AA292497C}" type="presParOf" srcId="{7B9423DC-7A18-4003-A426-2988E3BF04B6}" destId="{9ABD4FCA-E87E-46F7-A420-BD3694A46989}" srcOrd="1" destOrd="0" presId="urn:microsoft.com/office/officeart/2018/5/layout/IconCircleLabelList"/>
    <dgm:cxn modelId="{8D953591-E0E8-43AE-B1F9-BD1350A35778}" type="presParOf" srcId="{7B9423DC-7A18-4003-A426-2988E3BF04B6}" destId="{52C04EB9-C1BF-46F6-8D7B-1222C668ECCD}" srcOrd="2" destOrd="0" presId="urn:microsoft.com/office/officeart/2018/5/layout/IconCircleLabelList"/>
    <dgm:cxn modelId="{ACEB1D9D-C79F-4C50-A23A-ED0D9176E54A}" type="presParOf" srcId="{7B9423DC-7A18-4003-A426-2988E3BF04B6}" destId="{2CF7C1BD-8C7E-4348-87EB-B5D398F6D757}" srcOrd="3" destOrd="0" presId="urn:microsoft.com/office/officeart/2018/5/layout/IconCircleLabelList"/>
    <dgm:cxn modelId="{36EDCCB0-43C2-4629-9E55-3D96315E5480}" type="presParOf" srcId="{5DBE5E75-5957-4137-B8AD-87B814B2C05E}" destId="{A202FD52-3D2F-4984-965E-C54F3B943302}" srcOrd="3" destOrd="0" presId="urn:microsoft.com/office/officeart/2018/5/layout/IconCircleLabelList"/>
    <dgm:cxn modelId="{36D301C1-ECA8-416D-9B45-23F147983E6A}" type="presParOf" srcId="{5DBE5E75-5957-4137-B8AD-87B814B2C05E}" destId="{B3019C89-EEDB-420A-A9E1-235BBB998D3E}" srcOrd="4" destOrd="0" presId="urn:microsoft.com/office/officeart/2018/5/layout/IconCircleLabelList"/>
    <dgm:cxn modelId="{34024A76-1A8B-4B24-8F4A-3C598B6B02E7}" type="presParOf" srcId="{B3019C89-EEDB-420A-A9E1-235BBB998D3E}" destId="{1A9F03AB-3013-4713-95A9-2D9E6D5DC909}" srcOrd="0" destOrd="0" presId="urn:microsoft.com/office/officeart/2018/5/layout/IconCircleLabelList"/>
    <dgm:cxn modelId="{0530186A-C46F-4200-AE7C-781C0F33D2BE}" type="presParOf" srcId="{B3019C89-EEDB-420A-A9E1-235BBB998D3E}" destId="{C812918A-E446-4A27-9469-754E6C58569D}" srcOrd="1" destOrd="0" presId="urn:microsoft.com/office/officeart/2018/5/layout/IconCircleLabelList"/>
    <dgm:cxn modelId="{493CA2E3-E8FD-4345-B48D-46CF3D254B76}" type="presParOf" srcId="{B3019C89-EEDB-420A-A9E1-235BBB998D3E}" destId="{E2C6B3FA-BB2B-4F0D-8F67-D75EF375A134}" srcOrd="2" destOrd="0" presId="urn:microsoft.com/office/officeart/2018/5/layout/IconCircleLabelList"/>
    <dgm:cxn modelId="{C8A86E40-B5E1-44F4-8CE1-90F6D070F2DD}" type="presParOf" srcId="{B3019C89-EEDB-420A-A9E1-235BBB998D3E}" destId="{0C177686-DF73-4ED0-942D-20126B85054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D55374-63A1-4C07-904D-9EE50A98881A}" type="doc">
      <dgm:prSet loTypeId="urn:microsoft.com/office/officeart/2005/8/layout/vList4" loCatId="picture" qsTypeId="urn:microsoft.com/office/officeart/2005/8/quickstyle/simple1" qsCatId="simple" csTypeId="urn:microsoft.com/office/officeart/2005/8/colors/accent0_2" csCatId="mainScheme" phldr="1"/>
      <dgm:spPr/>
      <dgm:t>
        <a:bodyPr/>
        <a:lstStyle/>
        <a:p>
          <a:endParaRPr lang="en-US"/>
        </a:p>
      </dgm:t>
    </dgm:pt>
    <dgm:pt modelId="{ED9216BC-8582-47A1-B936-982F06FE5AB7}">
      <dgm:prSet custT="1"/>
      <dgm:spPr/>
      <dgm:t>
        <a:bodyPr/>
        <a:lstStyle/>
        <a:p>
          <a:r>
            <a:rPr lang="en-US" sz="3200" dirty="0"/>
            <a:t>Certified subject to corrective actions</a:t>
          </a:r>
        </a:p>
      </dgm:t>
    </dgm:pt>
    <dgm:pt modelId="{4F5A2E97-92CA-43CA-ACB0-932AAD8923A4}" type="parTrans" cxnId="{1A7C3D39-6664-4DD9-A23D-1B1A549DC475}">
      <dgm:prSet/>
      <dgm:spPr/>
      <dgm:t>
        <a:bodyPr/>
        <a:lstStyle/>
        <a:p>
          <a:endParaRPr lang="en-US"/>
        </a:p>
      </dgm:t>
    </dgm:pt>
    <dgm:pt modelId="{49641C49-4F59-41CA-BC1B-9D37F02CB1AC}" type="sibTrans" cxnId="{1A7C3D39-6664-4DD9-A23D-1B1A549DC475}">
      <dgm:prSet/>
      <dgm:spPr/>
      <dgm:t>
        <a:bodyPr/>
        <a:lstStyle/>
        <a:p>
          <a:endParaRPr lang="en-US"/>
        </a:p>
      </dgm:t>
    </dgm:pt>
    <dgm:pt modelId="{F7FA94A2-CDB5-41A1-9041-ACFB4274ACE8}">
      <dgm:prSet custT="1"/>
      <dgm:spPr/>
      <dgm:t>
        <a:bodyPr/>
        <a:lstStyle/>
        <a:p>
          <a:r>
            <a:rPr lang="en-US" sz="3200" b="0" dirty="0"/>
            <a:t>Not Certified</a:t>
          </a:r>
        </a:p>
      </dgm:t>
    </dgm:pt>
    <dgm:pt modelId="{28F6AEDC-0E99-4486-8D29-A8E7B6EAC73C}" type="parTrans" cxnId="{F6253882-2B2B-43F9-8BA9-D4B7100580FB}">
      <dgm:prSet/>
      <dgm:spPr/>
      <dgm:t>
        <a:bodyPr/>
        <a:lstStyle/>
        <a:p>
          <a:endParaRPr lang="en-US"/>
        </a:p>
      </dgm:t>
    </dgm:pt>
    <dgm:pt modelId="{BF7C5101-45A1-4B5F-BE3C-AC46B0C8934B}" type="sibTrans" cxnId="{F6253882-2B2B-43F9-8BA9-D4B7100580FB}">
      <dgm:prSet/>
      <dgm:spPr/>
      <dgm:t>
        <a:bodyPr/>
        <a:lstStyle/>
        <a:p>
          <a:endParaRPr lang="en-US"/>
        </a:p>
      </dgm:t>
    </dgm:pt>
    <dgm:pt modelId="{7027AA2A-32DF-40BB-9BC5-F15E540FC596}">
      <dgm:prSet custT="1"/>
      <dgm:spPr/>
      <dgm:t>
        <a:bodyPr/>
        <a:lstStyle/>
        <a:p>
          <a:r>
            <a:rPr lang="en-US" sz="3200" dirty="0"/>
            <a:t>Certified</a:t>
          </a:r>
        </a:p>
      </dgm:t>
    </dgm:pt>
    <dgm:pt modelId="{00A4BBB4-7695-4F3C-8288-B8F8553D0B24}" type="sibTrans" cxnId="{AA4E3D06-0427-4462-ADCA-2D9F3D97424B}">
      <dgm:prSet/>
      <dgm:spPr/>
      <dgm:t>
        <a:bodyPr/>
        <a:lstStyle/>
        <a:p>
          <a:endParaRPr lang="en-US"/>
        </a:p>
      </dgm:t>
    </dgm:pt>
    <dgm:pt modelId="{7F37AD68-5351-4430-9C8B-21FA267DF499}" type="parTrans" cxnId="{AA4E3D06-0427-4462-ADCA-2D9F3D97424B}">
      <dgm:prSet/>
      <dgm:spPr/>
      <dgm:t>
        <a:bodyPr/>
        <a:lstStyle/>
        <a:p>
          <a:endParaRPr lang="en-US"/>
        </a:p>
      </dgm:t>
    </dgm:pt>
    <dgm:pt modelId="{DD972424-985D-4FE4-980C-DE106B24B8F3}" type="pres">
      <dgm:prSet presAssocID="{FAD55374-63A1-4C07-904D-9EE50A98881A}" presName="linear" presStyleCnt="0">
        <dgm:presLayoutVars>
          <dgm:dir/>
          <dgm:resizeHandles val="exact"/>
        </dgm:presLayoutVars>
      </dgm:prSet>
      <dgm:spPr/>
    </dgm:pt>
    <dgm:pt modelId="{9672A62F-4A31-429F-8C59-6535E53ABA54}" type="pres">
      <dgm:prSet presAssocID="{7027AA2A-32DF-40BB-9BC5-F15E540FC596}" presName="comp" presStyleCnt="0"/>
      <dgm:spPr/>
    </dgm:pt>
    <dgm:pt modelId="{F11C909A-9F2E-424D-85B1-6A05008B6C83}" type="pres">
      <dgm:prSet presAssocID="{7027AA2A-32DF-40BB-9BC5-F15E540FC596}" presName="box" presStyleLbl="node1" presStyleIdx="0" presStyleCnt="3"/>
      <dgm:spPr/>
    </dgm:pt>
    <dgm:pt modelId="{12453F5A-0BA6-488E-8C84-76A7799335E1}" type="pres">
      <dgm:prSet presAssocID="{7027AA2A-32DF-40BB-9BC5-F15E540FC59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ibbon"/>
        </a:ext>
      </dgm:extLst>
    </dgm:pt>
    <dgm:pt modelId="{7C82CC03-6212-4D6D-B8C5-FBC9A2DC23E7}" type="pres">
      <dgm:prSet presAssocID="{7027AA2A-32DF-40BB-9BC5-F15E540FC596}" presName="text" presStyleLbl="node1" presStyleIdx="0" presStyleCnt="3">
        <dgm:presLayoutVars>
          <dgm:bulletEnabled val="1"/>
        </dgm:presLayoutVars>
      </dgm:prSet>
      <dgm:spPr/>
    </dgm:pt>
    <dgm:pt modelId="{4B636E78-BCEA-461D-BF86-252CEEE15B16}" type="pres">
      <dgm:prSet presAssocID="{00A4BBB4-7695-4F3C-8288-B8F8553D0B24}" presName="spacer" presStyleCnt="0"/>
      <dgm:spPr/>
    </dgm:pt>
    <dgm:pt modelId="{827E230D-13B3-4F97-9F56-7A1AD18D35C3}" type="pres">
      <dgm:prSet presAssocID="{ED9216BC-8582-47A1-B936-982F06FE5AB7}" presName="comp" presStyleCnt="0"/>
      <dgm:spPr/>
    </dgm:pt>
    <dgm:pt modelId="{84CB9035-4375-486A-A443-704439117CAE}" type="pres">
      <dgm:prSet presAssocID="{ED9216BC-8582-47A1-B936-982F06FE5AB7}" presName="box" presStyleLbl="node1" presStyleIdx="1" presStyleCnt="3"/>
      <dgm:spPr/>
    </dgm:pt>
    <dgm:pt modelId="{B2B622E8-6F02-4DE3-9B99-2227FF760840}" type="pres">
      <dgm:prSet presAssocID="{ED9216BC-8582-47A1-B936-982F06FE5AB7}"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pleted with solid fill"/>
        </a:ext>
      </dgm:extLst>
    </dgm:pt>
    <dgm:pt modelId="{B3BE5D34-0118-4505-BE5B-8B608C05894C}" type="pres">
      <dgm:prSet presAssocID="{ED9216BC-8582-47A1-B936-982F06FE5AB7}" presName="text" presStyleLbl="node1" presStyleIdx="1" presStyleCnt="3">
        <dgm:presLayoutVars>
          <dgm:bulletEnabled val="1"/>
        </dgm:presLayoutVars>
      </dgm:prSet>
      <dgm:spPr/>
    </dgm:pt>
    <dgm:pt modelId="{52736B2A-7595-446D-A088-01B81C5EA189}" type="pres">
      <dgm:prSet presAssocID="{49641C49-4F59-41CA-BC1B-9D37F02CB1AC}" presName="spacer" presStyleCnt="0"/>
      <dgm:spPr/>
    </dgm:pt>
    <dgm:pt modelId="{2CA3DFC9-614D-421E-8F35-206483588435}" type="pres">
      <dgm:prSet presAssocID="{F7FA94A2-CDB5-41A1-9041-ACFB4274ACE8}" presName="comp" presStyleCnt="0"/>
      <dgm:spPr/>
    </dgm:pt>
    <dgm:pt modelId="{2AA070BC-4FF0-4BB2-9D57-68F5A7A0BB58}" type="pres">
      <dgm:prSet presAssocID="{F7FA94A2-CDB5-41A1-9041-ACFB4274ACE8}" presName="box" presStyleLbl="node1" presStyleIdx="2" presStyleCnt="3"/>
      <dgm:spPr/>
    </dgm:pt>
    <dgm:pt modelId="{6D953ACD-B8A3-449B-8512-67726CBE10DA}" type="pres">
      <dgm:prSet presAssocID="{F7FA94A2-CDB5-41A1-9041-ACFB4274ACE8}"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se with solid fill"/>
        </a:ext>
      </dgm:extLst>
    </dgm:pt>
    <dgm:pt modelId="{3297C2E3-4076-44F2-B559-DC3CBC0259C7}" type="pres">
      <dgm:prSet presAssocID="{F7FA94A2-CDB5-41A1-9041-ACFB4274ACE8}" presName="text" presStyleLbl="node1" presStyleIdx="2" presStyleCnt="3">
        <dgm:presLayoutVars>
          <dgm:bulletEnabled val="1"/>
        </dgm:presLayoutVars>
      </dgm:prSet>
      <dgm:spPr/>
    </dgm:pt>
  </dgm:ptLst>
  <dgm:cxnLst>
    <dgm:cxn modelId="{AA4E3D06-0427-4462-ADCA-2D9F3D97424B}" srcId="{FAD55374-63A1-4C07-904D-9EE50A98881A}" destId="{7027AA2A-32DF-40BB-9BC5-F15E540FC596}" srcOrd="0" destOrd="0" parTransId="{7F37AD68-5351-4430-9C8B-21FA267DF499}" sibTransId="{00A4BBB4-7695-4F3C-8288-B8F8553D0B24}"/>
    <dgm:cxn modelId="{E594AC26-9074-42E7-BAD6-8069A6CC689D}" type="presOf" srcId="{FAD55374-63A1-4C07-904D-9EE50A98881A}" destId="{DD972424-985D-4FE4-980C-DE106B24B8F3}" srcOrd="0" destOrd="0" presId="urn:microsoft.com/office/officeart/2005/8/layout/vList4"/>
    <dgm:cxn modelId="{DC186F27-CC9D-4DA7-94A9-017F177977D6}" type="presOf" srcId="{ED9216BC-8582-47A1-B936-982F06FE5AB7}" destId="{84CB9035-4375-486A-A443-704439117CAE}" srcOrd="0" destOrd="0" presId="urn:microsoft.com/office/officeart/2005/8/layout/vList4"/>
    <dgm:cxn modelId="{1A7C3D39-6664-4DD9-A23D-1B1A549DC475}" srcId="{FAD55374-63A1-4C07-904D-9EE50A98881A}" destId="{ED9216BC-8582-47A1-B936-982F06FE5AB7}" srcOrd="1" destOrd="0" parTransId="{4F5A2E97-92CA-43CA-ACB0-932AAD8923A4}" sibTransId="{49641C49-4F59-41CA-BC1B-9D37F02CB1AC}"/>
    <dgm:cxn modelId="{FBEAEE6B-E1E6-46FC-BC52-90DE15FC4F16}" type="presOf" srcId="{7027AA2A-32DF-40BB-9BC5-F15E540FC596}" destId="{7C82CC03-6212-4D6D-B8C5-FBC9A2DC23E7}" srcOrd="1" destOrd="0" presId="urn:microsoft.com/office/officeart/2005/8/layout/vList4"/>
    <dgm:cxn modelId="{94AE907E-1453-46B6-A626-F5EE3D211E26}" type="presOf" srcId="{F7FA94A2-CDB5-41A1-9041-ACFB4274ACE8}" destId="{2AA070BC-4FF0-4BB2-9D57-68F5A7A0BB58}" srcOrd="0" destOrd="0" presId="urn:microsoft.com/office/officeart/2005/8/layout/vList4"/>
    <dgm:cxn modelId="{F6253882-2B2B-43F9-8BA9-D4B7100580FB}" srcId="{FAD55374-63A1-4C07-904D-9EE50A98881A}" destId="{F7FA94A2-CDB5-41A1-9041-ACFB4274ACE8}" srcOrd="2" destOrd="0" parTransId="{28F6AEDC-0E99-4486-8D29-A8E7B6EAC73C}" sibTransId="{BF7C5101-45A1-4B5F-BE3C-AC46B0C8934B}"/>
    <dgm:cxn modelId="{BA4F74BD-8657-4833-A78F-A9CC0B8B3CFC}" type="presOf" srcId="{7027AA2A-32DF-40BB-9BC5-F15E540FC596}" destId="{F11C909A-9F2E-424D-85B1-6A05008B6C83}" srcOrd="0" destOrd="0" presId="urn:microsoft.com/office/officeart/2005/8/layout/vList4"/>
    <dgm:cxn modelId="{745CE2D7-876F-490B-A981-479FE6CB5106}" type="presOf" srcId="{ED9216BC-8582-47A1-B936-982F06FE5AB7}" destId="{B3BE5D34-0118-4505-BE5B-8B608C05894C}" srcOrd="1" destOrd="0" presId="urn:microsoft.com/office/officeart/2005/8/layout/vList4"/>
    <dgm:cxn modelId="{15DA24F4-2D9B-4390-96D9-4D69E0655EFC}" type="presOf" srcId="{F7FA94A2-CDB5-41A1-9041-ACFB4274ACE8}" destId="{3297C2E3-4076-44F2-B559-DC3CBC0259C7}" srcOrd="1" destOrd="0" presId="urn:microsoft.com/office/officeart/2005/8/layout/vList4"/>
    <dgm:cxn modelId="{BB35C8BB-A63B-4E77-AF93-874445A36B8C}" type="presParOf" srcId="{DD972424-985D-4FE4-980C-DE106B24B8F3}" destId="{9672A62F-4A31-429F-8C59-6535E53ABA54}" srcOrd="0" destOrd="0" presId="urn:microsoft.com/office/officeart/2005/8/layout/vList4"/>
    <dgm:cxn modelId="{6FC1B3FD-F083-4448-9497-D3607EC2416E}" type="presParOf" srcId="{9672A62F-4A31-429F-8C59-6535E53ABA54}" destId="{F11C909A-9F2E-424D-85B1-6A05008B6C83}" srcOrd="0" destOrd="0" presId="urn:microsoft.com/office/officeart/2005/8/layout/vList4"/>
    <dgm:cxn modelId="{F80B1F7C-3534-4403-848C-4752EE84CF3C}" type="presParOf" srcId="{9672A62F-4A31-429F-8C59-6535E53ABA54}" destId="{12453F5A-0BA6-488E-8C84-76A7799335E1}" srcOrd="1" destOrd="0" presId="urn:microsoft.com/office/officeart/2005/8/layout/vList4"/>
    <dgm:cxn modelId="{CFAFA587-83D2-4D37-8FDD-7F40F8D3C067}" type="presParOf" srcId="{9672A62F-4A31-429F-8C59-6535E53ABA54}" destId="{7C82CC03-6212-4D6D-B8C5-FBC9A2DC23E7}" srcOrd="2" destOrd="0" presId="urn:microsoft.com/office/officeart/2005/8/layout/vList4"/>
    <dgm:cxn modelId="{302B570C-18BE-42D4-8F67-A3E20EEEF70A}" type="presParOf" srcId="{DD972424-985D-4FE4-980C-DE106B24B8F3}" destId="{4B636E78-BCEA-461D-BF86-252CEEE15B16}" srcOrd="1" destOrd="0" presId="urn:microsoft.com/office/officeart/2005/8/layout/vList4"/>
    <dgm:cxn modelId="{56DA6B72-8F0D-42AC-8700-A0E39AA8CD29}" type="presParOf" srcId="{DD972424-985D-4FE4-980C-DE106B24B8F3}" destId="{827E230D-13B3-4F97-9F56-7A1AD18D35C3}" srcOrd="2" destOrd="0" presId="urn:microsoft.com/office/officeart/2005/8/layout/vList4"/>
    <dgm:cxn modelId="{B7953FC7-69BA-4862-98E9-CBDBC3791D6C}" type="presParOf" srcId="{827E230D-13B3-4F97-9F56-7A1AD18D35C3}" destId="{84CB9035-4375-486A-A443-704439117CAE}" srcOrd="0" destOrd="0" presId="urn:microsoft.com/office/officeart/2005/8/layout/vList4"/>
    <dgm:cxn modelId="{D37C2ECF-AE59-45FD-A2F5-E6DB6082A3FF}" type="presParOf" srcId="{827E230D-13B3-4F97-9F56-7A1AD18D35C3}" destId="{B2B622E8-6F02-4DE3-9B99-2227FF760840}" srcOrd="1" destOrd="0" presId="urn:microsoft.com/office/officeart/2005/8/layout/vList4"/>
    <dgm:cxn modelId="{0573E771-D304-44E4-8A75-762E9BA0D334}" type="presParOf" srcId="{827E230D-13B3-4F97-9F56-7A1AD18D35C3}" destId="{B3BE5D34-0118-4505-BE5B-8B608C05894C}" srcOrd="2" destOrd="0" presId="urn:microsoft.com/office/officeart/2005/8/layout/vList4"/>
    <dgm:cxn modelId="{C52583BB-CB0F-435D-9CE2-AE746233E958}" type="presParOf" srcId="{DD972424-985D-4FE4-980C-DE106B24B8F3}" destId="{52736B2A-7595-446D-A088-01B81C5EA189}" srcOrd="3" destOrd="0" presId="urn:microsoft.com/office/officeart/2005/8/layout/vList4"/>
    <dgm:cxn modelId="{316FE640-C45B-4958-BA7C-358C0FA49F52}" type="presParOf" srcId="{DD972424-985D-4FE4-980C-DE106B24B8F3}" destId="{2CA3DFC9-614D-421E-8F35-206483588435}" srcOrd="4" destOrd="0" presId="urn:microsoft.com/office/officeart/2005/8/layout/vList4"/>
    <dgm:cxn modelId="{E8AF3230-881B-4FE9-BEBB-F2F14E44F34C}" type="presParOf" srcId="{2CA3DFC9-614D-421E-8F35-206483588435}" destId="{2AA070BC-4FF0-4BB2-9D57-68F5A7A0BB58}" srcOrd="0" destOrd="0" presId="urn:microsoft.com/office/officeart/2005/8/layout/vList4"/>
    <dgm:cxn modelId="{340EAC73-0ACF-4934-8CFA-536F4802E7AD}" type="presParOf" srcId="{2CA3DFC9-614D-421E-8F35-206483588435}" destId="{6D953ACD-B8A3-449B-8512-67726CBE10DA}" srcOrd="1" destOrd="0" presId="urn:microsoft.com/office/officeart/2005/8/layout/vList4"/>
    <dgm:cxn modelId="{91B71919-0E58-4643-9491-BB1A1AF62E53}" type="presParOf" srcId="{2CA3DFC9-614D-421E-8F35-206483588435}" destId="{3297C2E3-4076-44F2-B559-DC3CBC0259C7}" srcOrd="2" destOrd="0" presId="urn:microsoft.com/office/officeart/2005/8/layout/vList4"/>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8EAC1B-806A-4CA4-8899-7622F15139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0A4232A-79F8-428B-8B26-D3192D87476F}">
      <dgm:prSet custT="1"/>
      <dgm:spPr/>
      <dgm:t>
        <a:bodyPr/>
        <a:lstStyle/>
        <a:p>
          <a:r>
            <a:rPr lang="en-US" sz="2000" dirty="0"/>
            <a:t>What is the Planning Process?</a:t>
          </a:r>
        </a:p>
      </dgm:t>
    </dgm:pt>
    <dgm:pt modelId="{BEC61E16-0C53-4C0A-ABB6-A842DD811459}" type="parTrans" cxnId="{24DCA566-55EC-4908-81D6-D169F33AB66F}">
      <dgm:prSet/>
      <dgm:spPr/>
      <dgm:t>
        <a:bodyPr/>
        <a:lstStyle/>
        <a:p>
          <a:endParaRPr lang="en-US"/>
        </a:p>
      </dgm:t>
    </dgm:pt>
    <dgm:pt modelId="{B5F9255A-CEE4-44BE-8E5C-2356362A7862}" type="sibTrans" cxnId="{24DCA566-55EC-4908-81D6-D169F33AB66F}">
      <dgm:prSet/>
      <dgm:spPr/>
      <dgm:t>
        <a:bodyPr/>
        <a:lstStyle/>
        <a:p>
          <a:endParaRPr lang="en-US"/>
        </a:p>
      </dgm:t>
    </dgm:pt>
    <dgm:pt modelId="{F5C64DC5-D3E3-4C16-856F-0A4C80AFD3E4}">
      <dgm:prSet/>
      <dgm:spPr/>
      <dgm:t>
        <a:bodyPr/>
        <a:lstStyle/>
        <a:p>
          <a:r>
            <a:rPr lang="en-US" dirty="0"/>
            <a:t>A process by which transportation decisions are made and projects are planned, selected and prioritized for implementation within the region.</a:t>
          </a:r>
        </a:p>
      </dgm:t>
    </dgm:pt>
    <dgm:pt modelId="{814067D5-C1F7-414C-837F-F6A74D17A911}" type="parTrans" cxnId="{088A24EB-1EAC-4676-88F9-0FBD916E9680}">
      <dgm:prSet/>
      <dgm:spPr/>
      <dgm:t>
        <a:bodyPr/>
        <a:lstStyle/>
        <a:p>
          <a:endParaRPr lang="en-US"/>
        </a:p>
      </dgm:t>
    </dgm:pt>
    <dgm:pt modelId="{5E59A6A9-C796-411C-926F-34EFC46975A9}" type="sibTrans" cxnId="{088A24EB-1EAC-4676-88F9-0FBD916E9680}">
      <dgm:prSet/>
      <dgm:spPr/>
      <dgm:t>
        <a:bodyPr/>
        <a:lstStyle/>
        <a:p>
          <a:endParaRPr lang="en-US"/>
        </a:p>
      </dgm:t>
    </dgm:pt>
    <dgm:pt modelId="{52A42AA9-F0E7-4FE8-9D04-F1B7CA249BD1}">
      <dgm:prSet custT="1"/>
      <dgm:spPr/>
      <dgm:t>
        <a:bodyPr/>
        <a:lstStyle/>
        <a:p>
          <a:r>
            <a:rPr lang="en-US" sz="2000" dirty="0"/>
            <a:t>Why is it important?</a:t>
          </a:r>
        </a:p>
      </dgm:t>
    </dgm:pt>
    <dgm:pt modelId="{496E9C29-C1BC-4E9D-9EC5-FCCA84F25C44}" type="parTrans" cxnId="{7999231F-14E1-4CA1-A87A-D9785DF67B7B}">
      <dgm:prSet/>
      <dgm:spPr/>
      <dgm:t>
        <a:bodyPr/>
        <a:lstStyle/>
        <a:p>
          <a:endParaRPr lang="en-US"/>
        </a:p>
      </dgm:t>
    </dgm:pt>
    <dgm:pt modelId="{7F36AF88-0E74-4CD4-A38B-2AF22DF42447}" type="sibTrans" cxnId="{7999231F-14E1-4CA1-A87A-D9785DF67B7B}">
      <dgm:prSet/>
      <dgm:spPr/>
      <dgm:t>
        <a:bodyPr/>
        <a:lstStyle/>
        <a:p>
          <a:endParaRPr lang="en-US"/>
        </a:p>
      </dgm:t>
    </dgm:pt>
    <dgm:pt modelId="{A32436C9-5347-4D91-92B8-0A5881C7E24B}">
      <dgm:prSet/>
      <dgm:spPr/>
      <dgm:t>
        <a:bodyPr/>
        <a:lstStyle/>
        <a:p>
          <a:r>
            <a:rPr lang="en-US" dirty="0"/>
            <a:t>Decides how a substantial share of Federal funding is spent nationwide.</a:t>
          </a:r>
        </a:p>
      </dgm:t>
    </dgm:pt>
    <dgm:pt modelId="{8DE677AC-E54F-4653-9387-02D07B2BA94E}" type="parTrans" cxnId="{1BAC73B5-48CF-4622-9164-FF4130056823}">
      <dgm:prSet/>
      <dgm:spPr/>
      <dgm:t>
        <a:bodyPr/>
        <a:lstStyle/>
        <a:p>
          <a:endParaRPr lang="en-US"/>
        </a:p>
      </dgm:t>
    </dgm:pt>
    <dgm:pt modelId="{C888D7A4-4F79-423D-92F4-FA2A7F86AB58}" type="sibTrans" cxnId="{1BAC73B5-48CF-4622-9164-FF4130056823}">
      <dgm:prSet/>
      <dgm:spPr/>
      <dgm:t>
        <a:bodyPr/>
        <a:lstStyle/>
        <a:p>
          <a:endParaRPr lang="en-US"/>
        </a:p>
      </dgm:t>
    </dgm:pt>
    <dgm:pt modelId="{D6FAC298-3140-4E01-AE75-0F8A70869822}">
      <dgm:prSet custT="1"/>
      <dgm:spPr/>
      <dgm:t>
        <a:bodyPr/>
        <a:lstStyle/>
        <a:p>
          <a:r>
            <a:rPr lang="en-US" sz="2000" dirty="0"/>
            <a:t>Who is involved?</a:t>
          </a:r>
        </a:p>
      </dgm:t>
    </dgm:pt>
    <dgm:pt modelId="{E295FD4C-59CA-48EC-817E-86EF8F3407EF}" type="parTrans" cxnId="{0B8C0A4B-8EE7-4357-9AB7-D1D6DA0A2345}">
      <dgm:prSet/>
      <dgm:spPr/>
      <dgm:t>
        <a:bodyPr/>
        <a:lstStyle/>
        <a:p>
          <a:endParaRPr lang="en-US"/>
        </a:p>
      </dgm:t>
    </dgm:pt>
    <dgm:pt modelId="{A56EACA1-AAB9-4F17-8218-46C2C52E7D36}" type="sibTrans" cxnId="{0B8C0A4B-8EE7-4357-9AB7-D1D6DA0A2345}">
      <dgm:prSet/>
      <dgm:spPr/>
      <dgm:t>
        <a:bodyPr/>
        <a:lstStyle/>
        <a:p>
          <a:endParaRPr lang="en-US"/>
        </a:p>
      </dgm:t>
    </dgm:pt>
    <dgm:pt modelId="{827A8180-FA0F-47BF-AF30-0AD4D3DAEE0A}">
      <dgm:prSet/>
      <dgm:spPr/>
      <dgm:t>
        <a:bodyPr/>
        <a:lstStyle/>
        <a:p>
          <a:r>
            <a:rPr lang="en-US" dirty="0"/>
            <a:t>The process lays the framework for the future transportation system.</a:t>
          </a:r>
        </a:p>
      </dgm:t>
    </dgm:pt>
    <dgm:pt modelId="{9DD49E93-5C90-4D52-B0A4-E3A18A4DCEA6}" type="parTrans" cxnId="{9B0EC5F7-6423-43A9-A989-C0F3BDD9A803}">
      <dgm:prSet/>
      <dgm:spPr/>
      <dgm:t>
        <a:bodyPr/>
        <a:lstStyle/>
        <a:p>
          <a:endParaRPr lang="en-US"/>
        </a:p>
      </dgm:t>
    </dgm:pt>
    <dgm:pt modelId="{B80F24D3-5043-42DA-80F0-428E52BB1C03}" type="sibTrans" cxnId="{9B0EC5F7-6423-43A9-A989-C0F3BDD9A803}">
      <dgm:prSet/>
      <dgm:spPr/>
      <dgm:t>
        <a:bodyPr/>
        <a:lstStyle/>
        <a:p>
          <a:endParaRPr lang="en-US"/>
        </a:p>
      </dgm:t>
    </dgm:pt>
    <dgm:pt modelId="{B13858D1-5D76-4BB9-85C7-65C5E33A8A2F}">
      <dgm:prSet/>
      <dgm:spPr/>
      <dgm:t>
        <a:bodyPr/>
        <a:lstStyle/>
        <a:p>
          <a:r>
            <a:rPr lang="en-US" dirty="0"/>
            <a:t>MPO</a:t>
          </a:r>
        </a:p>
      </dgm:t>
    </dgm:pt>
    <dgm:pt modelId="{FF5D88EA-9CB6-4379-B9A2-32F5C98FBA26}" type="parTrans" cxnId="{E440766E-1632-406E-A796-A20BCFA124F1}">
      <dgm:prSet/>
      <dgm:spPr/>
      <dgm:t>
        <a:bodyPr/>
        <a:lstStyle/>
        <a:p>
          <a:endParaRPr lang="en-US"/>
        </a:p>
      </dgm:t>
    </dgm:pt>
    <dgm:pt modelId="{46D1A2E4-E522-40AC-8D84-7CC6A35029A0}" type="sibTrans" cxnId="{E440766E-1632-406E-A796-A20BCFA124F1}">
      <dgm:prSet/>
      <dgm:spPr/>
      <dgm:t>
        <a:bodyPr/>
        <a:lstStyle/>
        <a:p>
          <a:endParaRPr lang="en-US"/>
        </a:p>
      </dgm:t>
    </dgm:pt>
    <dgm:pt modelId="{7E770544-D254-4860-9E2B-7CC200D7A751}">
      <dgm:prSet custT="1"/>
      <dgm:spPr/>
      <dgm:t>
        <a:bodyPr/>
        <a:lstStyle/>
        <a:p>
          <a:r>
            <a:rPr lang="en-US" sz="2000" dirty="0"/>
            <a:t>How?</a:t>
          </a:r>
        </a:p>
      </dgm:t>
    </dgm:pt>
    <dgm:pt modelId="{67DF6828-20E9-4EA4-811C-2825C733CCDE}" type="parTrans" cxnId="{EEA12916-99AC-42B1-9C8D-909D3293A2A2}">
      <dgm:prSet/>
      <dgm:spPr/>
      <dgm:t>
        <a:bodyPr/>
        <a:lstStyle/>
        <a:p>
          <a:endParaRPr lang="en-US"/>
        </a:p>
      </dgm:t>
    </dgm:pt>
    <dgm:pt modelId="{C8132F5D-51C6-48B3-9AC5-836A33910CE7}" type="sibTrans" cxnId="{EEA12916-99AC-42B1-9C8D-909D3293A2A2}">
      <dgm:prSet/>
      <dgm:spPr/>
      <dgm:t>
        <a:bodyPr/>
        <a:lstStyle/>
        <a:p>
          <a:endParaRPr lang="en-US"/>
        </a:p>
      </dgm:t>
    </dgm:pt>
    <dgm:pt modelId="{2D809DE6-8653-423C-98AF-174EB665D321}">
      <dgm:prSet/>
      <dgm:spPr/>
      <dgm:t>
        <a:bodyPr/>
        <a:lstStyle/>
        <a:p>
          <a:r>
            <a:rPr lang="en-US" dirty="0"/>
            <a:t>3-C Approach</a:t>
          </a:r>
          <a:r>
            <a:rPr lang="en-US" dirty="0">
              <a:solidFill>
                <a:schemeClr val="accent6">
                  <a:lumMod val="50000"/>
                </a:schemeClr>
              </a:solidFill>
            </a:rPr>
            <a:t>:</a:t>
          </a:r>
        </a:p>
      </dgm:t>
    </dgm:pt>
    <dgm:pt modelId="{7E95FCB7-AFE7-4A12-9656-6443A8318F79}" type="parTrans" cxnId="{478073B0-0884-45AC-8C84-75336BC88980}">
      <dgm:prSet/>
      <dgm:spPr/>
      <dgm:t>
        <a:bodyPr/>
        <a:lstStyle/>
        <a:p>
          <a:endParaRPr lang="en-US"/>
        </a:p>
      </dgm:t>
    </dgm:pt>
    <dgm:pt modelId="{7CC48D30-9C80-4869-89C6-2100FDCE403D}" type="sibTrans" cxnId="{478073B0-0884-45AC-8C84-75336BC88980}">
      <dgm:prSet/>
      <dgm:spPr/>
      <dgm:t>
        <a:bodyPr/>
        <a:lstStyle/>
        <a:p>
          <a:endParaRPr lang="en-US"/>
        </a:p>
      </dgm:t>
    </dgm:pt>
    <dgm:pt modelId="{12957074-1D94-4908-BEFC-98873B6CF322}">
      <dgm:prSet/>
      <dgm:spPr/>
      <dgm:t>
        <a:bodyPr/>
        <a:lstStyle/>
        <a:p>
          <a:r>
            <a:rPr lang="en-US" dirty="0"/>
            <a:t>Continuing</a:t>
          </a:r>
        </a:p>
      </dgm:t>
    </dgm:pt>
    <dgm:pt modelId="{6B8CE604-F3B4-4DA6-948D-7BEB4209E06D}" type="parTrans" cxnId="{61F54522-CDB6-4A77-A17B-8A4AB927642F}">
      <dgm:prSet/>
      <dgm:spPr/>
      <dgm:t>
        <a:bodyPr/>
        <a:lstStyle/>
        <a:p>
          <a:endParaRPr lang="en-US"/>
        </a:p>
      </dgm:t>
    </dgm:pt>
    <dgm:pt modelId="{89F8B97C-A964-4B12-AF7A-D35C23792FD5}" type="sibTrans" cxnId="{61F54522-CDB6-4A77-A17B-8A4AB927642F}">
      <dgm:prSet/>
      <dgm:spPr/>
      <dgm:t>
        <a:bodyPr/>
        <a:lstStyle/>
        <a:p>
          <a:endParaRPr lang="en-US"/>
        </a:p>
      </dgm:t>
    </dgm:pt>
    <dgm:pt modelId="{0DC78905-1CCF-4822-983E-8C7D97E9FB33}">
      <dgm:prSet/>
      <dgm:spPr/>
      <dgm:t>
        <a:bodyPr/>
        <a:lstStyle/>
        <a:p>
          <a:r>
            <a:rPr lang="en-US" dirty="0"/>
            <a:t>Cooperative</a:t>
          </a:r>
        </a:p>
      </dgm:t>
    </dgm:pt>
    <dgm:pt modelId="{A2CFCF70-E8BA-43BD-8500-81424D0D6E90}" type="parTrans" cxnId="{506B0098-4AD2-45EE-B2D2-2F4F9EBC55C0}">
      <dgm:prSet/>
      <dgm:spPr/>
      <dgm:t>
        <a:bodyPr/>
        <a:lstStyle/>
        <a:p>
          <a:endParaRPr lang="en-US"/>
        </a:p>
      </dgm:t>
    </dgm:pt>
    <dgm:pt modelId="{3B6DB398-F74F-420B-94BA-FA2B5E31C4AC}" type="sibTrans" cxnId="{506B0098-4AD2-45EE-B2D2-2F4F9EBC55C0}">
      <dgm:prSet/>
      <dgm:spPr/>
      <dgm:t>
        <a:bodyPr/>
        <a:lstStyle/>
        <a:p>
          <a:endParaRPr lang="en-US"/>
        </a:p>
      </dgm:t>
    </dgm:pt>
    <dgm:pt modelId="{5CB1CB79-D573-4795-BE49-C01CB54E4565}">
      <dgm:prSet/>
      <dgm:spPr/>
      <dgm:t>
        <a:bodyPr/>
        <a:lstStyle/>
        <a:p>
          <a:r>
            <a:rPr lang="en-US" dirty="0"/>
            <a:t>Comprehensive</a:t>
          </a:r>
        </a:p>
      </dgm:t>
    </dgm:pt>
    <dgm:pt modelId="{D380BF15-E6DF-42F5-9FAE-23E0814E0E7E}" type="parTrans" cxnId="{60AD49B6-51B5-44DC-854B-D252B274F15E}">
      <dgm:prSet/>
      <dgm:spPr/>
      <dgm:t>
        <a:bodyPr/>
        <a:lstStyle/>
        <a:p>
          <a:endParaRPr lang="en-US"/>
        </a:p>
      </dgm:t>
    </dgm:pt>
    <dgm:pt modelId="{4A0C15FC-D2A7-4F4A-A61B-AE3336148567}" type="sibTrans" cxnId="{60AD49B6-51B5-44DC-854B-D252B274F15E}">
      <dgm:prSet/>
      <dgm:spPr/>
      <dgm:t>
        <a:bodyPr/>
        <a:lstStyle/>
        <a:p>
          <a:endParaRPr lang="en-US"/>
        </a:p>
      </dgm:t>
    </dgm:pt>
    <dgm:pt modelId="{A9EA7EE9-12EA-42BF-9D1B-E11871628B42}">
      <dgm:prSet/>
      <dgm:spPr/>
      <dgm:t>
        <a:bodyPr/>
        <a:lstStyle/>
        <a:p>
          <a:r>
            <a:rPr lang="en-US" dirty="0"/>
            <a:t>Multimodal</a:t>
          </a:r>
        </a:p>
      </dgm:t>
    </dgm:pt>
    <dgm:pt modelId="{970BEA5E-5CCB-49D9-9048-4BD220246D1B}" type="parTrans" cxnId="{15B5076B-684E-4E0D-93D9-AB98E48E1732}">
      <dgm:prSet/>
      <dgm:spPr/>
      <dgm:t>
        <a:bodyPr/>
        <a:lstStyle/>
        <a:p>
          <a:endParaRPr lang="en-US"/>
        </a:p>
      </dgm:t>
    </dgm:pt>
    <dgm:pt modelId="{FD8A682F-706B-40AC-86C8-9147D6950552}" type="sibTrans" cxnId="{15B5076B-684E-4E0D-93D9-AB98E48E1732}">
      <dgm:prSet/>
      <dgm:spPr/>
      <dgm:t>
        <a:bodyPr/>
        <a:lstStyle/>
        <a:p>
          <a:endParaRPr lang="en-US"/>
        </a:p>
      </dgm:t>
    </dgm:pt>
    <dgm:pt modelId="{BCBEB9F9-AAC8-488D-B131-F8FD840EB8FE}">
      <dgm:prSet/>
      <dgm:spPr/>
      <dgm:t>
        <a:bodyPr/>
        <a:lstStyle/>
        <a:p>
          <a:r>
            <a:rPr lang="en-US" dirty="0"/>
            <a:t>Public Input</a:t>
          </a:r>
        </a:p>
      </dgm:t>
    </dgm:pt>
    <dgm:pt modelId="{5DB41A0E-DF94-4079-B44C-B5B6384379C0}" type="parTrans" cxnId="{1C58B6C7-AB95-478F-8160-7338AF70E757}">
      <dgm:prSet/>
      <dgm:spPr/>
      <dgm:t>
        <a:bodyPr/>
        <a:lstStyle/>
        <a:p>
          <a:endParaRPr lang="en-US"/>
        </a:p>
      </dgm:t>
    </dgm:pt>
    <dgm:pt modelId="{31EE3515-842D-447C-9ABF-8EC986776E66}" type="sibTrans" cxnId="{1C58B6C7-AB95-478F-8160-7338AF70E757}">
      <dgm:prSet/>
      <dgm:spPr/>
      <dgm:t>
        <a:bodyPr/>
        <a:lstStyle/>
        <a:p>
          <a:endParaRPr lang="en-US"/>
        </a:p>
      </dgm:t>
    </dgm:pt>
    <dgm:pt modelId="{D37C70C2-9505-4AB7-A260-A1F164A5203C}">
      <dgm:prSet/>
      <dgm:spPr/>
      <dgm:t>
        <a:bodyPr/>
        <a:lstStyle/>
        <a:p>
          <a:r>
            <a:rPr lang="en-US" dirty="0"/>
            <a:t>State and Federal Department(s) of Transportation</a:t>
          </a:r>
        </a:p>
      </dgm:t>
    </dgm:pt>
    <dgm:pt modelId="{15A6C145-B0A1-46F7-8103-78EEA1B3DD36}" type="parTrans" cxnId="{D11ED64C-40C6-46CF-BE11-DDD82505F26D}">
      <dgm:prSet/>
      <dgm:spPr/>
      <dgm:t>
        <a:bodyPr/>
        <a:lstStyle/>
        <a:p>
          <a:endParaRPr lang="en-US"/>
        </a:p>
      </dgm:t>
    </dgm:pt>
    <dgm:pt modelId="{3D5152A4-9117-4D35-97EB-68AE82FC1A64}" type="sibTrans" cxnId="{D11ED64C-40C6-46CF-BE11-DDD82505F26D}">
      <dgm:prSet/>
      <dgm:spPr/>
      <dgm:t>
        <a:bodyPr/>
        <a:lstStyle/>
        <a:p>
          <a:endParaRPr lang="en-US"/>
        </a:p>
      </dgm:t>
    </dgm:pt>
    <dgm:pt modelId="{EAEDDB6A-9DE5-472C-A31B-19184FE1C009}">
      <dgm:prSet/>
      <dgm:spPr/>
      <dgm:t>
        <a:bodyPr/>
        <a:lstStyle/>
        <a:p>
          <a:r>
            <a:rPr lang="en-US" dirty="0"/>
            <a:t>Public Transportation Operator(s)</a:t>
          </a:r>
        </a:p>
      </dgm:t>
    </dgm:pt>
    <dgm:pt modelId="{2747AE41-2C73-4AA9-A134-8E81897D8713}" type="parTrans" cxnId="{D77672A3-2A8A-40A4-8DC4-BFD545E8619D}">
      <dgm:prSet/>
      <dgm:spPr/>
      <dgm:t>
        <a:bodyPr/>
        <a:lstStyle/>
        <a:p>
          <a:endParaRPr lang="en-US"/>
        </a:p>
      </dgm:t>
    </dgm:pt>
    <dgm:pt modelId="{9EC17D2E-E19E-461C-86E1-5B10F4F138C7}" type="sibTrans" cxnId="{D77672A3-2A8A-40A4-8DC4-BFD545E8619D}">
      <dgm:prSet/>
      <dgm:spPr/>
      <dgm:t>
        <a:bodyPr/>
        <a:lstStyle/>
        <a:p>
          <a:endParaRPr lang="en-US"/>
        </a:p>
      </dgm:t>
    </dgm:pt>
    <dgm:pt modelId="{5FCDAAFF-9A85-4A6F-A470-E3C1494BFFBB}">
      <dgm:prSet/>
      <dgm:spPr/>
      <dgm:t>
        <a:bodyPr/>
        <a:lstStyle/>
        <a:p>
          <a:r>
            <a:rPr lang="en-US" dirty="0"/>
            <a:t>Local Jurisdictions (cities, counties)</a:t>
          </a:r>
        </a:p>
      </dgm:t>
    </dgm:pt>
    <dgm:pt modelId="{9DCCD8A8-B02E-4B02-A21F-35635DB531AB}" type="parTrans" cxnId="{6F3EA383-DCC7-437F-B5C3-DC76A11F849A}">
      <dgm:prSet/>
      <dgm:spPr/>
      <dgm:t>
        <a:bodyPr/>
        <a:lstStyle/>
        <a:p>
          <a:endParaRPr lang="en-US"/>
        </a:p>
      </dgm:t>
    </dgm:pt>
    <dgm:pt modelId="{F7CC8EAF-FDFF-4672-AEBB-C2EE5A11E996}" type="sibTrans" cxnId="{6F3EA383-DCC7-437F-B5C3-DC76A11F849A}">
      <dgm:prSet/>
      <dgm:spPr/>
      <dgm:t>
        <a:bodyPr/>
        <a:lstStyle/>
        <a:p>
          <a:endParaRPr lang="en-US"/>
        </a:p>
      </dgm:t>
    </dgm:pt>
    <dgm:pt modelId="{AACF9DF6-546A-4A2B-8F2D-E9281FFAC03B}">
      <dgm:prSet/>
      <dgm:spPr/>
      <dgm:t>
        <a:bodyPr/>
        <a:lstStyle/>
        <a:p>
          <a:r>
            <a:rPr lang="en-US" dirty="0"/>
            <a:t>Local Citizens</a:t>
          </a:r>
        </a:p>
      </dgm:t>
    </dgm:pt>
    <dgm:pt modelId="{5F198483-84CE-4434-904A-CE28E059D2CD}" type="parTrans" cxnId="{4563E5CC-8916-4D13-8F83-25E8DEB6A673}">
      <dgm:prSet/>
      <dgm:spPr/>
      <dgm:t>
        <a:bodyPr/>
        <a:lstStyle/>
        <a:p>
          <a:endParaRPr lang="en-US"/>
        </a:p>
      </dgm:t>
    </dgm:pt>
    <dgm:pt modelId="{AC26A4D8-79C8-418D-955A-7176972C80B4}" type="sibTrans" cxnId="{4563E5CC-8916-4D13-8F83-25E8DEB6A673}">
      <dgm:prSet/>
      <dgm:spPr/>
      <dgm:t>
        <a:bodyPr/>
        <a:lstStyle/>
        <a:p>
          <a:endParaRPr lang="en-US"/>
        </a:p>
      </dgm:t>
    </dgm:pt>
    <dgm:pt modelId="{9B053377-8565-49CC-90D3-C165E85E8EA1}">
      <dgm:prSet/>
      <dgm:spPr/>
      <dgm:t>
        <a:bodyPr/>
        <a:lstStyle/>
        <a:p>
          <a:r>
            <a:rPr lang="en-US" dirty="0"/>
            <a:t>Interest Groups</a:t>
          </a:r>
        </a:p>
      </dgm:t>
    </dgm:pt>
    <dgm:pt modelId="{8B76117C-3CBE-42A6-9D2E-5AD4167F9ABF}" type="parTrans" cxnId="{3DA8F9D6-7903-4449-B0AF-A1EDE89BB2BD}">
      <dgm:prSet/>
      <dgm:spPr/>
      <dgm:t>
        <a:bodyPr/>
        <a:lstStyle/>
        <a:p>
          <a:endParaRPr lang="en-US"/>
        </a:p>
      </dgm:t>
    </dgm:pt>
    <dgm:pt modelId="{72EF92E4-9487-49BB-A6CD-913F440D7888}" type="sibTrans" cxnId="{3DA8F9D6-7903-4449-B0AF-A1EDE89BB2BD}">
      <dgm:prSet/>
      <dgm:spPr/>
      <dgm:t>
        <a:bodyPr/>
        <a:lstStyle/>
        <a:p>
          <a:endParaRPr lang="en-US"/>
        </a:p>
      </dgm:t>
    </dgm:pt>
    <dgm:pt modelId="{4BC9EE93-CF92-4ECF-9921-A684F69A4944}">
      <dgm:prSet/>
      <dgm:spPr/>
      <dgm:t>
        <a:bodyPr/>
        <a:lstStyle/>
        <a:p>
          <a:endParaRPr lang="en-US" dirty="0"/>
        </a:p>
      </dgm:t>
    </dgm:pt>
    <dgm:pt modelId="{9F563388-CFD1-4010-A910-0D861CED7AF6}" type="sibTrans" cxnId="{656A15AC-9EA6-4E97-9276-D5CAE8E3CB45}">
      <dgm:prSet/>
      <dgm:spPr/>
      <dgm:t>
        <a:bodyPr/>
        <a:lstStyle/>
        <a:p>
          <a:endParaRPr lang="en-US"/>
        </a:p>
      </dgm:t>
    </dgm:pt>
    <dgm:pt modelId="{295F4C10-4EC0-46F1-884D-ABEF3D0095AA}" type="parTrans" cxnId="{656A15AC-9EA6-4E97-9276-D5CAE8E3CB45}">
      <dgm:prSet/>
      <dgm:spPr/>
      <dgm:t>
        <a:bodyPr/>
        <a:lstStyle/>
        <a:p>
          <a:endParaRPr lang="en-US"/>
        </a:p>
      </dgm:t>
    </dgm:pt>
    <dgm:pt modelId="{4863E840-8659-44C5-9468-807B99D86AD1}" type="pres">
      <dgm:prSet presAssocID="{C78EAC1B-806A-4CA4-8899-7622F1513979}" presName="Name0" presStyleCnt="0">
        <dgm:presLayoutVars>
          <dgm:dir/>
          <dgm:animLvl val="lvl"/>
          <dgm:resizeHandles val="exact"/>
        </dgm:presLayoutVars>
      </dgm:prSet>
      <dgm:spPr/>
    </dgm:pt>
    <dgm:pt modelId="{8B0BCDD4-E9C0-4116-86B1-3F7B1494C658}" type="pres">
      <dgm:prSet presAssocID="{E0A4232A-79F8-428B-8B26-D3192D87476F}" presName="composite" presStyleCnt="0"/>
      <dgm:spPr/>
    </dgm:pt>
    <dgm:pt modelId="{D0948C77-765F-496D-AE6E-AE1BB10A3F0A}" type="pres">
      <dgm:prSet presAssocID="{E0A4232A-79F8-428B-8B26-D3192D87476F}" presName="parTx" presStyleLbl="alignNode1" presStyleIdx="0" presStyleCnt="4">
        <dgm:presLayoutVars>
          <dgm:chMax val="0"/>
          <dgm:chPref val="0"/>
          <dgm:bulletEnabled val="1"/>
        </dgm:presLayoutVars>
      </dgm:prSet>
      <dgm:spPr/>
    </dgm:pt>
    <dgm:pt modelId="{301F1EC1-3784-44E5-B23A-B5B79C7ACA27}" type="pres">
      <dgm:prSet presAssocID="{E0A4232A-79F8-428B-8B26-D3192D87476F}" presName="desTx" presStyleLbl="alignAccFollowNode1" presStyleIdx="0" presStyleCnt="4">
        <dgm:presLayoutVars>
          <dgm:bulletEnabled val="1"/>
        </dgm:presLayoutVars>
      </dgm:prSet>
      <dgm:spPr/>
    </dgm:pt>
    <dgm:pt modelId="{B49FDAF7-2153-4E7F-A265-E8306EAF9E48}" type="pres">
      <dgm:prSet presAssocID="{B5F9255A-CEE4-44BE-8E5C-2356362A7862}" presName="space" presStyleCnt="0"/>
      <dgm:spPr/>
    </dgm:pt>
    <dgm:pt modelId="{CE73B17C-CD6D-46B8-AE73-7292BB0B4438}" type="pres">
      <dgm:prSet presAssocID="{52A42AA9-F0E7-4FE8-9D04-F1B7CA249BD1}" presName="composite" presStyleCnt="0"/>
      <dgm:spPr/>
    </dgm:pt>
    <dgm:pt modelId="{1847D394-4078-465D-8CB9-11D229F9130B}" type="pres">
      <dgm:prSet presAssocID="{52A42AA9-F0E7-4FE8-9D04-F1B7CA249BD1}" presName="parTx" presStyleLbl="alignNode1" presStyleIdx="1" presStyleCnt="4">
        <dgm:presLayoutVars>
          <dgm:chMax val="0"/>
          <dgm:chPref val="0"/>
          <dgm:bulletEnabled val="1"/>
        </dgm:presLayoutVars>
      </dgm:prSet>
      <dgm:spPr/>
    </dgm:pt>
    <dgm:pt modelId="{A661AF9C-FA31-4494-9A39-A914998D32C4}" type="pres">
      <dgm:prSet presAssocID="{52A42AA9-F0E7-4FE8-9D04-F1B7CA249BD1}" presName="desTx" presStyleLbl="alignAccFollowNode1" presStyleIdx="1" presStyleCnt="4">
        <dgm:presLayoutVars>
          <dgm:bulletEnabled val="1"/>
        </dgm:presLayoutVars>
      </dgm:prSet>
      <dgm:spPr/>
    </dgm:pt>
    <dgm:pt modelId="{94C8B244-13E2-4466-A937-2AE77EA7BBD8}" type="pres">
      <dgm:prSet presAssocID="{7F36AF88-0E74-4CD4-A38B-2AF22DF42447}" presName="space" presStyleCnt="0"/>
      <dgm:spPr/>
    </dgm:pt>
    <dgm:pt modelId="{717F19BD-C8D6-4686-AFFD-A066F402E635}" type="pres">
      <dgm:prSet presAssocID="{D6FAC298-3140-4E01-AE75-0F8A70869822}" presName="composite" presStyleCnt="0"/>
      <dgm:spPr/>
    </dgm:pt>
    <dgm:pt modelId="{D7E8A443-652A-4F84-B07C-B5CF508A4C0F}" type="pres">
      <dgm:prSet presAssocID="{D6FAC298-3140-4E01-AE75-0F8A70869822}" presName="parTx" presStyleLbl="alignNode1" presStyleIdx="2" presStyleCnt="4">
        <dgm:presLayoutVars>
          <dgm:chMax val="0"/>
          <dgm:chPref val="0"/>
          <dgm:bulletEnabled val="1"/>
        </dgm:presLayoutVars>
      </dgm:prSet>
      <dgm:spPr/>
    </dgm:pt>
    <dgm:pt modelId="{074B5DC3-F3EA-4977-97B8-7920E24D8D30}" type="pres">
      <dgm:prSet presAssocID="{D6FAC298-3140-4E01-AE75-0F8A70869822}" presName="desTx" presStyleLbl="alignAccFollowNode1" presStyleIdx="2" presStyleCnt="4">
        <dgm:presLayoutVars>
          <dgm:bulletEnabled val="1"/>
        </dgm:presLayoutVars>
      </dgm:prSet>
      <dgm:spPr/>
    </dgm:pt>
    <dgm:pt modelId="{FB320076-FDF4-420B-8AD8-C4919B783CF8}" type="pres">
      <dgm:prSet presAssocID="{A56EACA1-AAB9-4F17-8218-46C2C52E7D36}" presName="space" presStyleCnt="0"/>
      <dgm:spPr/>
    </dgm:pt>
    <dgm:pt modelId="{3CC9147E-C9B4-4F19-984B-7E43EF64E47E}" type="pres">
      <dgm:prSet presAssocID="{7E770544-D254-4860-9E2B-7CC200D7A751}" presName="composite" presStyleCnt="0"/>
      <dgm:spPr/>
    </dgm:pt>
    <dgm:pt modelId="{1053C8CE-89BE-4EA6-AA23-D416B3D2B9CE}" type="pres">
      <dgm:prSet presAssocID="{7E770544-D254-4860-9E2B-7CC200D7A751}" presName="parTx" presStyleLbl="alignNode1" presStyleIdx="3" presStyleCnt="4">
        <dgm:presLayoutVars>
          <dgm:chMax val="0"/>
          <dgm:chPref val="0"/>
          <dgm:bulletEnabled val="1"/>
        </dgm:presLayoutVars>
      </dgm:prSet>
      <dgm:spPr/>
    </dgm:pt>
    <dgm:pt modelId="{F90AB6D5-866A-467F-B812-0EB624D4A476}" type="pres">
      <dgm:prSet presAssocID="{7E770544-D254-4860-9E2B-7CC200D7A751}" presName="desTx" presStyleLbl="alignAccFollowNode1" presStyleIdx="3" presStyleCnt="4">
        <dgm:presLayoutVars>
          <dgm:bulletEnabled val="1"/>
        </dgm:presLayoutVars>
      </dgm:prSet>
      <dgm:spPr/>
    </dgm:pt>
  </dgm:ptLst>
  <dgm:cxnLst>
    <dgm:cxn modelId="{8FB55B03-CBA2-438F-8944-7B0822D451AE}" type="presOf" srcId="{5CB1CB79-D573-4795-BE49-C01CB54E4565}" destId="{F90AB6D5-866A-467F-B812-0EB624D4A476}" srcOrd="0" destOrd="3" presId="urn:microsoft.com/office/officeart/2005/8/layout/hList1"/>
    <dgm:cxn modelId="{05618B05-0D1C-4DA9-9ECC-16A08A327469}" type="presOf" srcId="{F5C64DC5-D3E3-4C16-856F-0A4C80AFD3E4}" destId="{301F1EC1-3784-44E5-B23A-B5B79C7ACA27}" srcOrd="0" destOrd="0" presId="urn:microsoft.com/office/officeart/2005/8/layout/hList1"/>
    <dgm:cxn modelId="{F39FE305-EB78-464A-AA61-A716323CF5A7}" type="presOf" srcId="{C78EAC1B-806A-4CA4-8899-7622F1513979}" destId="{4863E840-8659-44C5-9468-807B99D86AD1}" srcOrd="0" destOrd="0" presId="urn:microsoft.com/office/officeart/2005/8/layout/hList1"/>
    <dgm:cxn modelId="{DA2E2C09-BAF0-43E2-A0FC-54C4A750A3DA}" type="presOf" srcId="{52A42AA9-F0E7-4FE8-9D04-F1B7CA249BD1}" destId="{1847D394-4078-465D-8CB9-11D229F9130B}" srcOrd="0" destOrd="0" presId="urn:microsoft.com/office/officeart/2005/8/layout/hList1"/>
    <dgm:cxn modelId="{EEA12916-99AC-42B1-9C8D-909D3293A2A2}" srcId="{C78EAC1B-806A-4CA4-8899-7622F1513979}" destId="{7E770544-D254-4860-9E2B-7CC200D7A751}" srcOrd="3" destOrd="0" parTransId="{67DF6828-20E9-4EA4-811C-2825C733CCDE}" sibTransId="{C8132F5D-51C6-48B3-9AC5-836A33910CE7}"/>
    <dgm:cxn modelId="{DE19521A-5D56-4DF3-82A0-54CFCD9A88FC}" type="presOf" srcId="{12957074-1D94-4908-BEFC-98873B6CF322}" destId="{F90AB6D5-866A-467F-B812-0EB624D4A476}" srcOrd="0" destOrd="1" presId="urn:microsoft.com/office/officeart/2005/8/layout/hList1"/>
    <dgm:cxn modelId="{C083951B-AB5D-4D10-BD7C-177054A481B0}" type="presOf" srcId="{B13858D1-5D76-4BB9-85C7-65C5E33A8A2F}" destId="{074B5DC3-F3EA-4977-97B8-7920E24D8D30}" srcOrd="0" destOrd="0" presId="urn:microsoft.com/office/officeart/2005/8/layout/hList1"/>
    <dgm:cxn modelId="{7999231F-14E1-4CA1-A87A-D9785DF67B7B}" srcId="{C78EAC1B-806A-4CA4-8899-7622F1513979}" destId="{52A42AA9-F0E7-4FE8-9D04-F1B7CA249BD1}" srcOrd="1" destOrd="0" parTransId="{496E9C29-C1BC-4E9D-9EC5-FCCA84F25C44}" sibTransId="{7F36AF88-0E74-4CD4-A38B-2AF22DF42447}"/>
    <dgm:cxn modelId="{61F54522-CDB6-4A77-A17B-8A4AB927642F}" srcId="{2D809DE6-8653-423C-98AF-174EB665D321}" destId="{12957074-1D94-4908-BEFC-98873B6CF322}" srcOrd="0" destOrd="0" parTransId="{6B8CE604-F3B4-4DA6-948D-7BEB4209E06D}" sibTransId="{89F8B97C-A964-4B12-AF7A-D35C23792FD5}"/>
    <dgm:cxn modelId="{3057C22C-45B7-4468-A4B7-DB9ABF659AED}" type="presOf" srcId="{E0A4232A-79F8-428B-8B26-D3192D87476F}" destId="{D0948C77-765F-496D-AE6E-AE1BB10A3F0A}" srcOrd="0" destOrd="0" presId="urn:microsoft.com/office/officeart/2005/8/layout/hList1"/>
    <dgm:cxn modelId="{C5024D2D-6217-4F8C-B178-7986A9821A2C}" type="presOf" srcId="{BCBEB9F9-AAC8-488D-B131-F8FD840EB8FE}" destId="{F90AB6D5-866A-467F-B812-0EB624D4A476}" srcOrd="0" destOrd="5" presId="urn:microsoft.com/office/officeart/2005/8/layout/hList1"/>
    <dgm:cxn modelId="{C12A7B39-EFB1-4C05-AB94-FDE0957E4677}" type="presOf" srcId="{9B053377-8565-49CC-90D3-C165E85E8EA1}" destId="{074B5DC3-F3EA-4977-97B8-7920E24D8D30}" srcOrd="0" destOrd="5" presId="urn:microsoft.com/office/officeart/2005/8/layout/hList1"/>
    <dgm:cxn modelId="{24DCA566-55EC-4908-81D6-D169F33AB66F}" srcId="{C78EAC1B-806A-4CA4-8899-7622F1513979}" destId="{E0A4232A-79F8-428B-8B26-D3192D87476F}" srcOrd="0" destOrd="0" parTransId="{BEC61E16-0C53-4C0A-ABB6-A842DD811459}" sibTransId="{B5F9255A-CEE4-44BE-8E5C-2356362A7862}"/>
    <dgm:cxn modelId="{15B5076B-684E-4E0D-93D9-AB98E48E1732}" srcId="{7E770544-D254-4860-9E2B-7CC200D7A751}" destId="{A9EA7EE9-12EA-42BF-9D1B-E11871628B42}" srcOrd="1" destOrd="0" parTransId="{970BEA5E-5CCB-49D9-9048-4BD220246D1B}" sibTransId="{FD8A682F-706B-40AC-86C8-9147D6950552}"/>
    <dgm:cxn modelId="{0B8C0A4B-8EE7-4357-9AB7-D1D6DA0A2345}" srcId="{C78EAC1B-806A-4CA4-8899-7622F1513979}" destId="{D6FAC298-3140-4E01-AE75-0F8A70869822}" srcOrd="2" destOrd="0" parTransId="{E295FD4C-59CA-48EC-817E-86EF8F3407EF}" sibTransId="{A56EACA1-AAB9-4F17-8218-46C2C52E7D36}"/>
    <dgm:cxn modelId="{54C0AA6C-727F-4A8D-AD20-A1B2845467AD}" type="presOf" srcId="{827A8180-FA0F-47BF-AF30-0AD4D3DAEE0A}" destId="{A661AF9C-FA31-4494-9A39-A914998D32C4}" srcOrd="0" destOrd="1" presId="urn:microsoft.com/office/officeart/2005/8/layout/hList1"/>
    <dgm:cxn modelId="{D11ED64C-40C6-46CF-BE11-DDD82505F26D}" srcId="{D6FAC298-3140-4E01-AE75-0F8A70869822}" destId="{D37C70C2-9505-4AB7-A260-A1F164A5203C}" srcOrd="1" destOrd="0" parTransId="{15A6C145-B0A1-46F7-8103-78EEA1B3DD36}" sibTransId="{3D5152A4-9117-4D35-97EB-68AE82FC1A64}"/>
    <dgm:cxn modelId="{E440766E-1632-406E-A796-A20BCFA124F1}" srcId="{D6FAC298-3140-4E01-AE75-0F8A70869822}" destId="{B13858D1-5D76-4BB9-85C7-65C5E33A8A2F}" srcOrd="0" destOrd="0" parTransId="{FF5D88EA-9CB6-4379-B9A2-32F5C98FBA26}" sibTransId="{46D1A2E4-E522-40AC-8D84-7CC6A35029A0}"/>
    <dgm:cxn modelId="{E840D652-9606-4E08-ADD1-6D7CA87FD012}" type="presOf" srcId="{A32436C9-5347-4D91-92B8-0A5881C7E24B}" destId="{A661AF9C-FA31-4494-9A39-A914998D32C4}" srcOrd="0" destOrd="0" presId="urn:microsoft.com/office/officeart/2005/8/layout/hList1"/>
    <dgm:cxn modelId="{EF7E0673-A69E-4159-AB0F-7AABED5F9740}" type="presOf" srcId="{EAEDDB6A-9DE5-472C-A31B-19184FE1C009}" destId="{074B5DC3-F3EA-4977-97B8-7920E24D8D30}" srcOrd="0" destOrd="2" presId="urn:microsoft.com/office/officeart/2005/8/layout/hList1"/>
    <dgm:cxn modelId="{6F3EA383-DCC7-437F-B5C3-DC76A11F849A}" srcId="{D6FAC298-3140-4E01-AE75-0F8A70869822}" destId="{5FCDAAFF-9A85-4A6F-A470-E3C1494BFFBB}" srcOrd="3" destOrd="0" parTransId="{9DCCD8A8-B02E-4B02-A21F-35635DB531AB}" sibTransId="{F7CC8EAF-FDFF-4672-AEBB-C2EE5A11E996}"/>
    <dgm:cxn modelId="{3D86518A-2783-4A60-8165-AFDCF8D1CE2E}" type="presOf" srcId="{0DC78905-1CCF-4822-983E-8C7D97E9FB33}" destId="{F90AB6D5-866A-467F-B812-0EB624D4A476}" srcOrd="0" destOrd="2" presId="urn:microsoft.com/office/officeart/2005/8/layout/hList1"/>
    <dgm:cxn modelId="{0B787290-ADAE-4EE2-9DE1-41B4DDFCD542}" type="presOf" srcId="{D6FAC298-3140-4E01-AE75-0F8A70869822}" destId="{D7E8A443-652A-4F84-B07C-B5CF508A4C0F}" srcOrd="0" destOrd="0" presId="urn:microsoft.com/office/officeart/2005/8/layout/hList1"/>
    <dgm:cxn modelId="{AE8B7C96-E1F7-4F11-9328-57E203DDFA6E}" type="presOf" srcId="{7E770544-D254-4860-9E2B-7CC200D7A751}" destId="{1053C8CE-89BE-4EA6-AA23-D416B3D2B9CE}" srcOrd="0" destOrd="0" presId="urn:microsoft.com/office/officeart/2005/8/layout/hList1"/>
    <dgm:cxn modelId="{506B0098-4AD2-45EE-B2D2-2F4F9EBC55C0}" srcId="{2D809DE6-8653-423C-98AF-174EB665D321}" destId="{0DC78905-1CCF-4822-983E-8C7D97E9FB33}" srcOrd="1" destOrd="0" parTransId="{A2CFCF70-E8BA-43BD-8500-81424D0D6E90}" sibTransId="{3B6DB398-F74F-420B-94BA-FA2B5E31C4AC}"/>
    <dgm:cxn modelId="{969EDE9A-8B6D-40BB-AD84-4F6D9E1FAED1}" type="presOf" srcId="{5FCDAAFF-9A85-4A6F-A470-E3C1494BFFBB}" destId="{074B5DC3-F3EA-4977-97B8-7920E24D8D30}" srcOrd="0" destOrd="3" presId="urn:microsoft.com/office/officeart/2005/8/layout/hList1"/>
    <dgm:cxn modelId="{D77672A3-2A8A-40A4-8DC4-BFD545E8619D}" srcId="{D6FAC298-3140-4E01-AE75-0F8A70869822}" destId="{EAEDDB6A-9DE5-472C-A31B-19184FE1C009}" srcOrd="2" destOrd="0" parTransId="{2747AE41-2C73-4AA9-A134-8E81897D8713}" sibTransId="{9EC17D2E-E19E-461C-86E1-5B10F4F138C7}"/>
    <dgm:cxn modelId="{B8F2ABAB-EA92-4BDA-8E78-996EA3A9777A}" type="presOf" srcId="{D37C70C2-9505-4AB7-A260-A1F164A5203C}" destId="{074B5DC3-F3EA-4977-97B8-7920E24D8D30}" srcOrd="0" destOrd="1" presId="urn:microsoft.com/office/officeart/2005/8/layout/hList1"/>
    <dgm:cxn modelId="{656A15AC-9EA6-4E97-9276-D5CAE8E3CB45}" srcId="{D6FAC298-3140-4E01-AE75-0F8A70869822}" destId="{4BC9EE93-CF92-4ECF-9921-A684F69A4944}" srcOrd="6" destOrd="0" parTransId="{295F4C10-4EC0-46F1-884D-ABEF3D0095AA}" sibTransId="{9F563388-CFD1-4010-A910-0D861CED7AF6}"/>
    <dgm:cxn modelId="{478073B0-0884-45AC-8C84-75336BC88980}" srcId="{7E770544-D254-4860-9E2B-7CC200D7A751}" destId="{2D809DE6-8653-423C-98AF-174EB665D321}" srcOrd="0" destOrd="0" parTransId="{7E95FCB7-AFE7-4A12-9656-6443A8318F79}" sibTransId="{7CC48D30-9C80-4869-89C6-2100FDCE403D}"/>
    <dgm:cxn modelId="{92BCF4B2-4A15-4453-B80F-B67B17DB3431}" type="presOf" srcId="{2D809DE6-8653-423C-98AF-174EB665D321}" destId="{F90AB6D5-866A-467F-B812-0EB624D4A476}" srcOrd="0" destOrd="0" presId="urn:microsoft.com/office/officeart/2005/8/layout/hList1"/>
    <dgm:cxn modelId="{1BAC73B5-48CF-4622-9164-FF4130056823}" srcId="{52A42AA9-F0E7-4FE8-9D04-F1B7CA249BD1}" destId="{A32436C9-5347-4D91-92B8-0A5881C7E24B}" srcOrd="0" destOrd="0" parTransId="{8DE677AC-E54F-4653-9387-02D07B2BA94E}" sibTransId="{C888D7A4-4F79-423D-92F4-FA2A7F86AB58}"/>
    <dgm:cxn modelId="{60AD49B6-51B5-44DC-854B-D252B274F15E}" srcId="{2D809DE6-8653-423C-98AF-174EB665D321}" destId="{5CB1CB79-D573-4795-BE49-C01CB54E4565}" srcOrd="2" destOrd="0" parTransId="{D380BF15-E6DF-42F5-9FAE-23E0814E0E7E}" sibTransId="{4A0C15FC-D2A7-4F4A-A61B-AE3336148567}"/>
    <dgm:cxn modelId="{1C58B6C7-AB95-478F-8160-7338AF70E757}" srcId="{7E770544-D254-4860-9E2B-7CC200D7A751}" destId="{BCBEB9F9-AAC8-488D-B131-F8FD840EB8FE}" srcOrd="2" destOrd="0" parTransId="{5DB41A0E-DF94-4079-B44C-B5B6384379C0}" sibTransId="{31EE3515-842D-447C-9ABF-8EC986776E66}"/>
    <dgm:cxn modelId="{4563E5CC-8916-4D13-8F83-25E8DEB6A673}" srcId="{D6FAC298-3140-4E01-AE75-0F8A70869822}" destId="{AACF9DF6-546A-4A2B-8F2D-E9281FFAC03B}" srcOrd="4" destOrd="0" parTransId="{5F198483-84CE-4434-904A-CE28E059D2CD}" sibTransId="{AC26A4D8-79C8-418D-955A-7176972C80B4}"/>
    <dgm:cxn modelId="{7C89B8D3-D70D-4285-84ED-793DC0C7C582}" type="presOf" srcId="{AACF9DF6-546A-4A2B-8F2D-E9281FFAC03B}" destId="{074B5DC3-F3EA-4977-97B8-7920E24D8D30}" srcOrd="0" destOrd="4" presId="urn:microsoft.com/office/officeart/2005/8/layout/hList1"/>
    <dgm:cxn modelId="{3DA8F9D6-7903-4449-B0AF-A1EDE89BB2BD}" srcId="{D6FAC298-3140-4E01-AE75-0F8A70869822}" destId="{9B053377-8565-49CC-90D3-C165E85E8EA1}" srcOrd="5" destOrd="0" parTransId="{8B76117C-3CBE-42A6-9D2E-5AD4167F9ABF}" sibTransId="{72EF92E4-9487-49BB-A6CD-913F440D7888}"/>
    <dgm:cxn modelId="{C14674E1-8FF8-4615-9690-C6BB3B96596A}" type="presOf" srcId="{A9EA7EE9-12EA-42BF-9D1B-E11871628B42}" destId="{F90AB6D5-866A-467F-B812-0EB624D4A476}" srcOrd="0" destOrd="4" presId="urn:microsoft.com/office/officeart/2005/8/layout/hList1"/>
    <dgm:cxn modelId="{088A24EB-1EAC-4676-88F9-0FBD916E9680}" srcId="{E0A4232A-79F8-428B-8B26-D3192D87476F}" destId="{F5C64DC5-D3E3-4C16-856F-0A4C80AFD3E4}" srcOrd="0" destOrd="0" parTransId="{814067D5-C1F7-414C-837F-F6A74D17A911}" sibTransId="{5E59A6A9-C796-411C-926F-34EFC46975A9}"/>
    <dgm:cxn modelId="{9B0EC5F7-6423-43A9-A989-C0F3BDD9A803}" srcId="{52A42AA9-F0E7-4FE8-9D04-F1B7CA249BD1}" destId="{827A8180-FA0F-47BF-AF30-0AD4D3DAEE0A}" srcOrd="1" destOrd="0" parTransId="{9DD49E93-5C90-4D52-B0A4-E3A18A4DCEA6}" sibTransId="{B80F24D3-5043-42DA-80F0-428E52BB1C03}"/>
    <dgm:cxn modelId="{B0C4D6FC-32A6-470C-B538-82BB6A6AF14F}" type="presOf" srcId="{4BC9EE93-CF92-4ECF-9921-A684F69A4944}" destId="{074B5DC3-F3EA-4977-97B8-7920E24D8D30}" srcOrd="0" destOrd="6" presId="urn:microsoft.com/office/officeart/2005/8/layout/hList1"/>
    <dgm:cxn modelId="{4815E2E9-F30E-4CFD-9638-73495CF641D1}" type="presParOf" srcId="{4863E840-8659-44C5-9468-807B99D86AD1}" destId="{8B0BCDD4-E9C0-4116-86B1-3F7B1494C658}" srcOrd="0" destOrd="0" presId="urn:microsoft.com/office/officeart/2005/8/layout/hList1"/>
    <dgm:cxn modelId="{0B48C60D-1F20-47F8-BC31-B1D7607FCF5B}" type="presParOf" srcId="{8B0BCDD4-E9C0-4116-86B1-3F7B1494C658}" destId="{D0948C77-765F-496D-AE6E-AE1BB10A3F0A}" srcOrd="0" destOrd="0" presId="urn:microsoft.com/office/officeart/2005/8/layout/hList1"/>
    <dgm:cxn modelId="{1584A4F3-4166-4949-B6F5-E393EE94B512}" type="presParOf" srcId="{8B0BCDD4-E9C0-4116-86B1-3F7B1494C658}" destId="{301F1EC1-3784-44E5-B23A-B5B79C7ACA27}" srcOrd="1" destOrd="0" presId="urn:microsoft.com/office/officeart/2005/8/layout/hList1"/>
    <dgm:cxn modelId="{7F9AD29A-5EFC-4B0C-8C5A-5F9F66B22933}" type="presParOf" srcId="{4863E840-8659-44C5-9468-807B99D86AD1}" destId="{B49FDAF7-2153-4E7F-A265-E8306EAF9E48}" srcOrd="1" destOrd="0" presId="urn:microsoft.com/office/officeart/2005/8/layout/hList1"/>
    <dgm:cxn modelId="{94CDBF21-627C-4592-BBB2-DB7AF3F3DB90}" type="presParOf" srcId="{4863E840-8659-44C5-9468-807B99D86AD1}" destId="{CE73B17C-CD6D-46B8-AE73-7292BB0B4438}" srcOrd="2" destOrd="0" presId="urn:microsoft.com/office/officeart/2005/8/layout/hList1"/>
    <dgm:cxn modelId="{13256341-CDF7-4D83-AF48-2F442914674A}" type="presParOf" srcId="{CE73B17C-CD6D-46B8-AE73-7292BB0B4438}" destId="{1847D394-4078-465D-8CB9-11D229F9130B}" srcOrd="0" destOrd="0" presId="urn:microsoft.com/office/officeart/2005/8/layout/hList1"/>
    <dgm:cxn modelId="{6B6058C5-E54F-413B-A05B-559DBB0D6736}" type="presParOf" srcId="{CE73B17C-CD6D-46B8-AE73-7292BB0B4438}" destId="{A661AF9C-FA31-4494-9A39-A914998D32C4}" srcOrd="1" destOrd="0" presId="urn:microsoft.com/office/officeart/2005/8/layout/hList1"/>
    <dgm:cxn modelId="{EBA1993E-3947-4371-8B94-B030EA1EC610}" type="presParOf" srcId="{4863E840-8659-44C5-9468-807B99D86AD1}" destId="{94C8B244-13E2-4466-A937-2AE77EA7BBD8}" srcOrd="3" destOrd="0" presId="urn:microsoft.com/office/officeart/2005/8/layout/hList1"/>
    <dgm:cxn modelId="{705D9B7B-EF33-4E28-8C94-C4A7E4E64AAB}" type="presParOf" srcId="{4863E840-8659-44C5-9468-807B99D86AD1}" destId="{717F19BD-C8D6-4686-AFFD-A066F402E635}" srcOrd="4" destOrd="0" presId="urn:microsoft.com/office/officeart/2005/8/layout/hList1"/>
    <dgm:cxn modelId="{A7552E8B-23E1-4247-9F67-DC0BD7A6941F}" type="presParOf" srcId="{717F19BD-C8D6-4686-AFFD-A066F402E635}" destId="{D7E8A443-652A-4F84-B07C-B5CF508A4C0F}" srcOrd="0" destOrd="0" presId="urn:microsoft.com/office/officeart/2005/8/layout/hList1"/>
    <dgm:cxn modelId="{625E2C60-6473-4A30-8704-F07B4EF1F889}" type="presParOf" srcId="{717F19BD-C8D6-4686-AFFD-A066F402E635}" destId="{074B5DC3-F3EA-4977-97B8-7920E24D8D30}" srcOrd="1" destOrd="0" presId="urn:microsoft.com/office/officeart/2005/8/layout/hList1"/>
    <dgm:cxn modelId="{78DAAF47-FE03-4875-B6A1-EA5E505E18B8}" type="presParOf" srcId="{4863E840-8659-44C5-9468-807B99D86AD1}" destId="{FB320076-FDF4-420B-8AD8-C4919B783CF8}" srcOrd="5" destOrd="0" presId="urn:microsoft.com/office/officeart/2005/8/layout/hList1"/>
    <dgm:cxn modelId="{4EAE38D2-2B5E-42EA-A766-AB4EFFACBA5C}" type="presParOf" srcId="{4863E840-8659-44C5-9468-807B99D86AD1}" destId="{3CC9147E-C9B4-4F19-984B-7E43EF64E47E}" srcOrd="6" destOrd="0" presId="urn:microsoft.com/office/officeart/2005/8/layout/hList1"/>
    <dgm:cxn modelId="{FCC39C1D-A1E1-40F9-9769-D39E4609794E}" type="presParOf" srcId="{3CC9147E-C9B4-4F19-984B-7E43EF64E47E}" destId="{1053C8CE-89BE-4EA6-AA23-D416B3D2B9CE}" srcOrd="0" destOrd="0" presId="urn:microsoft.com/office/officeart/2005/8/layout/hList1"/>
    <dgm:cxn modelId="{B4004A61-FEBD-41CA-AF24-F8D78899191F}" type="presParOf" srcId="{3CC9147E-C9B4-4F19-984B-7E43EF64E47E}" destId="{F90AB6D5-866A-467F-B812-0EB624D4A4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DEB3C3-85B3-46A4-B6B5-8B1862AE93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0449E24-A4FC-477A-9DA9-4E408BA3CEB2}">
      <dgm:prSet/>
      <dgm:spPr/>
      <dgm:t>
        <a:bodyPr/>
        <a:lstStyle/>
        <a:p>
          <a:r>
            <a:rPr lang="en-US" b="1" dirty="0"/>
            <a:t>Products of the Process</a:t>
          </a:r>
          <a:endParaRPr lang="en-US" dirty="0"/>
        </a:p>
      </dgm:t>
    </dgm:pt>
    <dgm:pt modelId="{B6228E16-1463-4BE3-ADB0-036319995BC1}" type="parTrans" cxnId="{C923124E-4456-4E71-962A-CEE193BCEF42}">
      <dgm:prSet/>
      <dgm:spPr/>
      <dgm:t>
        <a:bodyPr/>
        <a:lstStyle/>
        <a:p>
          <a:endParaRPr lang="en-US"/>
        </a:p>
      </dgm:t>
    </dgm:pt>
    <dgm:pt modelId="{78D14A13-1A37-4485-AD67-7B56848DB2F7}" type="sibTrans" cxnId="{C923124E-4456-4E71-962A-CEE193BCEF42}">
      <dgm:prSet/>
      <dgm:spPr/>
      <dgm:t>
        <a:bodyPr/>
        <a:lstStyle/>
        <a:p>
          <a:endParaRPr lang="en-US"/>
        </a:p>
      </dgm:t>
    </dgm:pt>
    <dgm:pt modelId="{A7A84F2F-2BC2-4156-9003-548719781406}">
      <dgm:prSet/>
      <dgm:spPr/>
      <dgm:t>
        <a:bodyPr/>
        <a:lstStyle/>
        <a:p>
          <a:r>
            <a:rPr lang="en-US" b="1" dirty="0"/>
            <a:t>Regional Transportation Plan (RTP)</a:t>
          </a:r>
          <a:endParaRPr lang="en-US" dirty="0"/>
        </a:p>
      </dgm:t>
    </dgm:pt>
    <dgm:pt modelId="{03B51E72-AD8C-424A-8239-8693996ECD33}" type="parTrans" cxnId="{735EB9EF-FD26-4285-9468-72D3150B976C}">
      <dgm:prSet/>
      <dgm:spPr/>
      <dgm:t>
        <a:bodyPr/>
        <a:lstStyle/>
        <a:p>
          <a:endParaRPr lang="en-US"/>
        </a:p>
      </dgm:t>
    </dgm:pt>
    <dgm:pt modelId="{C4021574-28F6-4873-B959-92233F0A4BCE}" type="sibTrans" cxnId="{735EB9EF-FD26-4285-9468-72D3150B976C}">
      <dgm:prSet/>
      <dgm:spPr/>
      <dgm:t>
        <a:bodyPr/>
        <a:lstStyle/>
        <a:p>
          <a:endParaRPr lang="en-US"/>
        </a:p>
      </dgm:t>
    </dgm:pt>
    <dgm:pt modelId="{5E34958C-55A7-477B-A438-D09C7FDB43E2}">
      <dgm:prSet/>
      <dgm:spPr/>
      <dgm:t>
        <a:bodyPr/>
        <a:lstStyle/>
        <a:p>
          <a:r>
            <a:rPr lang="en-US" b="1" dirty="0"/>
            <a:t>Congestion Management Process (CMP)</a:t>
          </a:r>
          <a:endParaRPr lang="en-US" dirty="0"/>
        </a:p>
      </dgm:t>
    </dgm:pt>
    <dgm:pt modelId="{28CF4579-A6FC-4507-BD6C-AF73F7B1ABEB}" type="parTrans" cxnId="{6A1D9B5B-80B7-4213-80E3-8FEDB8F8EEB2}">
      <dgm:prSet/>
      <dgm:spPr/>
      <dgm:t>
        <a:bodyPr/>
        <a:lstStyle/>
        <a:p>
          <a:endParaRPr lang="en-US"/>
        </a:p>
      </dgm:t>
    </dgm:pt>
    <dgm:pt modelId="{FEF92965-EEC5-4E4C-8835-650E6CD31034}" type="sibTrans" cxnId="{6A1D9B5B-80B7-4213-80E3-8FEDB8F8EEB2}">
      <dgm:prSet/>
      <dgm:spPr/>
      <dgm:t>
        <a:bodyPr/>
        <a:lstStyle/>
        <a:p>
          <a:endParaRPr lang="en-US"/>
        </a:p>
      </dgm:t>
    </dgm:pt>
    <dgm:pt modelId="{1C0E882F-1B9F-4039-BCEF-3ADEC25A8513}">
      <dgm:prSet/>
      <dgm:spPr/>
      <dgm:t>
        <a:bodyPr/>
        <a:lstStyle/>
        <a:p>
          <a:r>
            <a:rPr lang="en-US" b="1" dirty="0"/>
            <a:t>Federal Transportation Improvement Program (FTIP)</a:t>
          </a:r>
          <a:endParaRPr lang="en-US" dirty="0"/>
        </a:p>
      </dgm:t>
    </dgm:pt>
    <dgm:pt modelId="{C6890255-A5DB-4231-8752-BCDCBA4284DF}" type="parTrans" cxnId="{E888CA22-7F3C-48DC-877F-225A36B2A1BD}">
      <dgm:prSet/>
      <dgm:spPr/>
      <dgm:t>
        <a:bodyPr/>
        <a:lstStyle/>
        <a:p>
          <a:endParaRPr lang="en-US"/>
        </a:p>
      </dgm:t>
    </dgm:pt>
    <dgm:pt modelId="{F14A5BDD-7514-4BFB-927A-5CCAE6601B32}" type="sibTrans" cxnId="{E888CA22-7F3C-48DC-877F-225A36B2A1BD}">
      <dgm:prSet/>
      <dgm:spPr/>
      <dgm:t>
        <a:bodyPr/>
        <a:lstStyle/>
        <a:p>
          <a:endParaRPr lang="en-US"/>
        </a:p>
      </dgm:t>
    </dgm:pt>
    <dgm:pt modelId="{454FB993-B074-4C20-9648-215B0E242066}">
      <dgm:prSet/>
      <dgm:spPr/>
      <dgm:t>
        <a:bodyPr/>
        <a:lstStyle/>
        <a:p>
          <a:r>
            <a:rPr lang="en-US" b="1" dirty="0"/>
            <a:t>Public Participation Plan (PPP)</a:t>
          </a:r>
          <a:endParaRPr lang="en-US" dirty="0"/>
        </a:p>
      </dgm:t>
    </dgm:pt>
    <dgm:pt modelId="{49995AF4-C548-476F-8AD5-8273FD3D7B4C}" type="parTrans" cxnId="{2F0B5467-D037-46D6-B2E7-B22245D64351}">
      <dgm:prSet/>
      <dgm:spPr/>
      <dgm:t>
        <a:bodyPr/>
        <a:lstStyle/>
        <a:p>
          <a:endParaRPr lang="en-US"/>
        </a:p>
      </dgm:t>
    </dgm:pt>
    <dgm:pt modelId="{416DABDB-F8EB-48D4-B821-412372A695FE}" type="sibTrans" cxnId="{2F0B5467-D037-46D6-B2E7-B22245D64351}">
      <dgm:prSet/>
      <dgm:spPr/>
      <dgm:t>
        <a:bodyPr/>
        <a:lstStyle/>
        <a:p>
          <a:endParaRPr lang="en-US"/>
        </a:p>
      </dgm:t>
    </dgm:pt>
    <dgm:pt modelId="{31249ED5-4E76-4B70-9BEC-E2E62D5DC23E}">
      <dgm:prSet/>
      <dgm:spPr/>
      <dgm:t>
        <a:bodyPr/>
        <a:lstStyle/>
        <a:p>
          <a:r>
            <a:rPr lang="en-US" b="1" dirty="0"/>
            <a:t>Overall Work Program (OWP)</a:t>
          </a:r>
        </a:p>
      </dgm:t>
    </dgm:pt>
    <dgm:pt modelId="{E2078915-668D-480A-AA67-B223941B209E}" type="parTrans" cxnId="{04FC3D42-4E0C-480C-9E0F-40DA25BC30A7}">
      <dgm:prSet/>
      <dgm:spPr/>
    </dgm:pt>
    <dgm:pt modelId="{BFC29E0C-AC3D-4F8B-AD74-E081A0C07016}" type="sibTrans" cxnId="{04FC3D42-4E0C-480C-9E0F-40DA25BC30A7}">
      <dgm:prSet/>
      <dgm:spPr/>
    </dgm:pt>
    <dgm:pt modelId="{9D7F6AAB-69AC-4C5B-90AC-6120929FE0B2}" type="pres">
      <dgm:prSet presAssocID="{6FDEB3C3-85B3-46A4-B6B5-8B1862AE937A}" presName="Name0" presStyleCnt="0">
        <dgm:presLayoutVars>
          <dgm:dir/>
          <dgm:animLvl val="lvl"/>
          <dgm:resizeHandles val="exact"/>
        </dgm:presLayoutVars>
      </dgm:prSet>
      <dgm:spPr/>
    </dgm:pt>
    <dgm:pt modelId="{1FE56219-EFD2-432C-A858-8862C0A31B31}" type="pres">
      <dgm:prSet presAssocID="{20449E24-A4FC-477A-9DA9-4E408BA3CEB2}" presName="composite" presStyleCnt="0"/>
      <dgm:spPr/>
    </dgm:pt>
    <dgm:pt modelId="{6DDBB6F9-BA6B-41FF-A726-E73C34C82351}" type="pres">
      <dgm:prSet presAssocID="{20449E24-A4FC-477A-9DA9-4E408BA3CEB2}" presName="parTx" presStyleLbl="alignNode1" presStyleIdx="0" presStyleCnt="1">
        <dgm:presLayoutVars>
          <dgm:chMax val="0"/>
          <dgm:chPref val="0"/>
          <dgm:bulletEnabled val="1"/>
        </dgm:presLayoutVars>
      </dgm:prSet>
      <dgm:spPr/>
    </dgm:pt>
    <dgm:pt modelId="{0A774C09-F429-448D-BF12-FA406E58D184}" type="pres">
      <dgm:prSet presAssocID="{20449E24-A4FC-477A-9DA9-4E408BA3CEB2}" presName="desTx" presStyleLbl="alignAccFollowNode1" presStyleIdx="0" presStyleCnt="1">
        <dgm:presLayoutVars>
          <dgm:bulletEnabled val="1"/>
        </dgm:presLayoutVars>
      </dgm:prSet>
      <dgm:spPr/>
    </dgm:pt>
  </dgm:ptLst>
  <dgm:cxnLst>
    <dgm:cxn modelId="{E888CA22-7F3C-48DC-877F-225A36B2A1BD}" srcId="{20449E24-A4FC-477A-9DA9-4E408BA3CEB2}" destId="{1C0E882F-1B9F-4039-BCEF-3ADEC25A8513}" srcOrd="3" destOrd="0" parTransId="{C6890255-A5DB-4231-8752-BCDCBA4284DF}" sibTransId="{F14A5BDD-7514-4BFB-927A-5CCAE6601B32}"/>
    <dgm:cxn modelId="{6A1D9B5B-80B7-4213-80E3-8FEDB8F8EEB2}" srcId="{20449E24-A4FC-477A-9DA9-4E408BA3CEB2}" destId="{5E34958C-55A7-477B-A438-D09C7FDB43E2}" srcOrd="2" destOrd="0" parTransId="{28CF4579-A6FC-4507-BD6C-AF73F7B1ABEB}" sibTransId="{FEF92965-EEC5-4E4C-8835-650E6CD31034}"/>
    <dgm:cxn modelId="{04FC3D42-4E0C-480C-9E0F-40DA25BC30A7}" srcId="{20449E24-A4FC-477A-9DA9-4E408BA3CEB2}" destId="{31249ED5-4E76-4B70-9BEC-E2E62D5DC23E}" srcOrd="1" destOrd="0" parTransId="{E2078915-668D-480A-AA67-B223941B209E}" sibTransId="{BFC29E0C-AC3D-4F8B-AD74-E081A0C07016}"/>
    <dgm:cxn modelId="{FC8D8C45-F787-42B8-982F-BB63DFABBFAC}" type="presOf" srcId="{454FB993-B074-4C20-9648-215B0E242066}" destId="{0A774C09-F429-448D-BF12-FA406E58D184}" srcOrd="0" destOrd="4" presId="urn:microsoft.com/office/officeart/2005/8/layout/hList1"/>
    <dgm:cxn modelId="{2F0B5467-D037-46D6-B2E7-B22245D64351}" srcId="{20449E24-A4FC-477A-9DA9-4E408BA3CEB2}" destId="{454FB993-B074-4C20-9648-215B0E242066}" srcOrd="4" destOrd="0" parTransId="{49995AF4-C548-476F-8AD5-8273FD3D7B4C}" sibTransId="{416DABDB-F8EB-48D4-B821-412372A695FE}"/>
    <dgm:cxn modelId="{C923124E-4456-4E71-962A-CEE193BCEF42}" srcId="{6FDEB3C3-85B3-46A4-B6B5-8B1862AE937A}" destId="{20449E24-A4FC-477A-9DA9-4E408BA3CEB2}" srcOrd="0" destOrd="0" parTransId="{B6228E16-1463-4BE3-ADB0-036319995BC1}" sibTransId="{78D14A13-1A37-4485-AD67-7B56848DB2F7}"/>
    <dgm:cxn modelId="{212F7770-9435-4EDD-A067-EAF74414C817}" type="presOf" srcId="{20449E24-A4FC-477A-9DA9-4E408BA3CEB2}" destId="{6DDBB6F9-BA6B-41FF-A726-E73C34C82351}" srcOrd="0" destOrd="0" presId="urn:microsoft.com/office/officeart/2005/8/layout/hList1"/>
    <dgm:cxn modelId="{74F21556-1B92-4245-8868-64756478A07B}" type="presOf" srcId="{1C0E882F-1B9F-4039-BCEF-3ADEC25A8513}" destId="{0A774C09-F429-448D-BF12-FA406E58D184}" srcOrd="0" destOrd="3" presId="urn:microsoft.com/office/officeart/2005/8/layout/hList1"/>
    <dgm:cxn modelId="{7101CD83-B473-4F66-8C11-9E8CBDB24AED}" type="presOf" srcId="{6FDEB3C3-85B3-46A4-B6B5-8B1862AE937A}" destId="{9D7F6AAB-69AC-4C5B-90AC-6120929FE0B2}" srcOrd="0" destOrd="0" presId="urn:microsoft.com/office/officeart/2005/8/layout/hList1"/>
    <dgm:cxn modelId="{C891BE84-7389-43BE-BE0E-A7E3E88D2812}" type="presOf" srcId="{31249ED5-4E76-4B70-9BEC-E2E62D5DC23E}" destId="{0A774C09-F429-448D-BF12-FA406E58D184}" srcOrd="0" destOrd="1" presId="urn:microsoft.com/office/officeart/2005/8/layout/hList1"/>
    <dgm:cxn modelId="{C90893AA-5AAA-4295-A497-D63B2862897D}" type="presOf" srcId="{5E34958C-55A7-477B-A438-D09C7FDB43E2}" destId="{0A774C09-F429-448D-BF12-FA406E58D184}" srcOrd="0" destOrd="2" presId="urn:microsoft.com/office/officeart/2005/8/layout/hList1"/>
    <dgm:cxn modelId="{896D6FC3-7DF8-4C95-89A6-83FB04986997}" type="presOf" srcId="{A7A84F2F-2BC2-4156-9003-548719781406}" destId="{0A774C09-F429-448D-BF12-FA406E58D184}" srcOrd="0" destOrd="0" presId="urn:microsoft.com/office/officeart/2005/8/layout/hList1"/>
    <dgm:cxn modelId="{735EB9EF-FD26-4285-9468-72D3150B976C}" srcId="{20449E24-A4FC-477A-9DA9-4E408BA3CEB2}" destId="{A7A84F2F-2BC2-4156-9003-548719781406}" srcOrd="0" destOrd="0" parTransId="{03B51E72-AD8C-424A-8239-8693996ECD33}" sibTransId="{C4021574-28F6-4873-B959-92233F0A4BCE}"/>
    <dgm:cxn modelId="{8DDC453C-85D7-41F3-94CA-A862DF5E3FC8}" type="presParOf" srcId="{9D7F6AAB-69AC-4C5B-90AC-6120929FE0B2}" destId="{1FE56219-EFD2-432C-A858-8862C0A31B31}" srcOrd="0" destOrd="0" presId="urn:microsoft.com/office/officeart/2005/8/layout/hList1"/>
    <dgm:cxn modelId="{ABDE9BCF-074D-42D0-8F56-320F63DDFE8B}" type="presParOf" srcId="{1FE56219-EFD2-432C-A858-8862C0A31B31}" destId="{6DDBB6F9-BA6B-41FF-A726-E73C34C82351}" srcOrd="0" destOrd="0" presId="urn:microsoft.com/office/officeart/2005/8/layout/hList1"/>
    <dgm:cxn modelId="{8553B82C-8BAA-4463-A10D-BAC0A027D939}" type="presParOf" srcId="{1FE56219-EFD2-432C-A858-8862C0A31B31}" destId="{0A774C09-F429-448D-BF12-FA406E58D1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80C9F-6B11-43A1-9AA0-BAA776B1A4AC}"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FFC2CB10-3A20-40A7-B79A-42DFC9324659}">
      <dgm:prSet phldrT="[Text]" custT="1"/>
      <dgm:spPr/>
      <dgm:t>
        <a:bodyPr/>
        <a:lstStyle/>
        <a:p>
          <a:r>
            <a:rPr lang="en-US" sz="2000" dirty="0"/>
            <a:t>Public Involvement</a:t>
          </a:r>
        </a:p>
      </dgm:t>
    </dgm:pt>
    <dgm:pt modelId="{7706BD45-3D94-4264-95F6-099650D3878E}" type="parTrans" cxnId="{4BF73272-0EB6-420B-906C-81CC2C5B0071}">
      <dgm:prSet/>
      <dgm:spPr/>
      <dgm:t>
        <a:bodyPr/>
        <a:lstStyle/>
        <a:p>
          <a:endParaRPr lang="en-US"/>
        </a:p>
      </dgm:t>
    </dgm:pt>
    <dgm:pt modelId="{D0D3F5D2-232F-4EA6-8C66-AD6C40D306FB}" type="sibTrans" cxnId="{4BF73272-0EB6-420B-906C-81CC2C5B0071}">
      <dgm:prSet/>
      <dgm:spPr/>
      <dgm:t>
        <a:bodyPr/>
        <a:lstStyle/>
        <a:p>
          <a:endParaRPr lang="en-US"/>
        </a:p>
      </dgm:t>
    </dgm:pt>
    <dgm:pt modelId="{0D246BA2-2217-4496-B92F-1AB1B1E95573}">
      <dgm:prSet phldrT="[Text]" custT="1"/>
      <dgm:spPr/>
      <dgm:t>
        <a:bodyPr/>
        <a:lstStyle/>
        <a:p>
          <a:r>
            <a:rPr lang="en-US" sz="2000" dirty="0"/>
            <a:t>Regional Transportation Plan</a:t>
          </a:r>
        </a:p>
      </dgm:t>
    </dgm:pt>
    <dgm:pt modelId="{2AF26959-C5D0-4D32-8BEB-C9096EB04ED1}" type="parTrans" cxnId="{796A6662-04D5-4768-ACAA-0ADF230DEE8C}">
      <dgm:prSet/>
      <dgm:spPr/>
      <dgm:t>
        <a:bodyPr/>
        <a:lstStyle/>
        <a:p>
          <a:endParaRPr lang="en-US"/>
        </a:p>
      </dgm:t>
    </dgm:pt>
    <dgm:pt modelId="{257AC05D-B183-46FB-9FF5-3F3C6556019B}" type="sibTrans" cxnId="{796A6662-04D5-4768-ACAA-0ADF230DEE8C}">
      <dgm:prSet/>
      <dgm:spPr/>
      <dgm:t>
        <a:bodyPr/>
        <a:lstStyle/>
        <a:p>
          <a:endParaRPr lang="en-US"/>
        </a:p>
      </dgm:t>
    </dgm:pt>
    <dgm:pt modelId="{A62F048C-8BCB-42F3-8A29-0211328CEDD1}">
      <dgm:prSet phldrT="[Text]" custT="1"/>
      <dgm:spPr/>
      <dgm:t>
        <a:bodyPr/>
        <a:lstStyle/>
        <a:p>
          <a:r>
            <a:rPr lang="en-US" sz="2000" dirty="0"/>
            <a:t>Congestion Management Process</a:t>
          </a:r>
        </a:p>
      </dgm:t>
    </dgm:pt>
    <dgm:pt modelId="{431C3E6A-5EE1-4223-BB9E-FA6740FF4E51}" type="parTrans" cxnId="{40898E08-95E1-484F-9DB1-7949E21AE774}">
      <dgm:prSet/>
      <dgm:spPr/>
      <dgm:t>
        <a:bodyPr/>
        <a:lstStyle/>
        <a:p>
          <a:endParaRPr lang="en-US"/>
        </a:p>
      </dgm:t>
    </dgm:pt>
    <dgm:pt modelId="{9DEFD907-F5D6-44D3-9BD6-0E076D9C0F08}" type="sibTrans" cxnId="{40898E08-95E1-484F-9DB1-7949E21AE774}">
      <dgm:prSet/>
      <dgm:spPr/>
      <dgm:t>
        <a:bodyPr/>
        <a:lstStyle/>
        <a:p>
          <a:endParaRPr lang="en-US"/>
        </a:p>
      </dgm:t>
    </dgm:pt>
    <dgm:pt modelId="{F0630DC0-D7FD-420D-9214-A0B595F9671E}">
      <dgm:prSet phldrT="[Text]" custT="1"/>
      <dgm:spPr/>
      <dgm:t>
        <a:bodyPr/>
        <a:lstStyle/>
        <a:p>
          <a:r>
            <a:rPr lang="en-US" sz="2000" dirty="0"/>
            <a:t>Federal Transportation Improvement Program</a:t>
          </a:r>
        </a:p>
      </dgm:t>
    </dgm:pt>
    <dgm:pt modelId="{5786304A-C68E-4F30-9974-63EFE04EF0F3}" type="parTrans" cxnId="{9DB9497F-BA3E-4C62-8421-CBDBAA64D743}">
      <dgm:prSet/>
      <dgm:spPr/>
      <dgm:t>
        <a:bodyPr/>
        <a:lstStyle/>
        <a:p>
          <a:endParaRPr lang="en-US"/>
        </a:p>
      </dgm:t>
    </dgm:pt>
    <dgm:pt modelId="{4EA3F0D0-DE86-4356-87E2-18B263054ACF}" type="sibTrans" cxnId="{9DB9497F-BA3E-4C62-8421-CBDBAA64D743}">
      <dgm:prSet/>
      <dgm:spPr/>
      <dgm:t>
        <a:bodyPr/>
        <a:lstStyle/>
        <a:p>
          <a:endParaRPr lang="en-US"/>
        </a:p>
      </dgm:t>
    </dgm:pt>
    <dgm:pt modelId="{F6DAAA65-3B93-4E2F-9867-6B4823D83778}">
      <dgm:prSet phldrT="[Text]" custT="1"/>
      <dgm:spPr/>
      <dgm:t>
        <a:bodyPr/>
        <a:lstStyle/>
        <a:p>
          <a:r>
            <a:rPr lang="en-US" sz="2000" dirty="0"/>
            <a:t>Public Participation Plan</a:t>
          </a:r>
        </a:p>
      </dgm:t>
    </dgm:pt>
    <dgm:pt modelId="{D2B606BD-9E98-4528-AD04-057E0330F5B5}" type="parTrans" cxnId="{F50EC050-325A-4DB3-A637-9275B3ED4E7C}">
      <dgm:prSet/>
      <dgm:spPr/>
      <dgm:t>
        <a:bodyPr/>
        <a:lstStyle/>
        <a:p>
          <a:endParaRPr lang="en-US"/>
        </a:p>
      </dgm:t>
    </dgm:pt>
    <dgm:pt modelId="{2A75F023-1CBB-4D15-AB24-16D0FC26547E}" type="sibTrans" cxnId="{F50EC050-325A-4DB3-A637-9275B3ED4E7C}">
      <dgm:prSet/>
      <dgm:spPr/>
      <dgm:t>
        <a:bodyPr/>
        <a:lstStyle/>
        <a:p>
          <a:endParaRPr lang="en-US"/>
        </a:p>
      </dgm:t>
    </dgm:pt>
    <dgm:pt modelId="{A7D2BD6D-5AF6-48AF-966F-342BAFF6CCC9}" type="pres">
      <dgm:prSet presAssocID="{BF480C9F-6B11-43A1-9AA0-BAA776B1A4AC}" presName="Name0" presStyleCnt="0">
        <dgm:presLayoutVars>
          <dgm:chMax val="1"/>
          <dgm:dir/>
          <dgm:animLvl val="ctr"/>
          <dgm:resizeHandles val="exact"/>
        </dgm:presLayoutVars>
      </dgm:prSet>
      <dgm:spPr/>
    </dgm:pt>
    <dgm:pt modelId="{EF51BDEF-76AD-4770-B1EE-426F44437D10}" type="pres">
      <dgm:prSet presAssocID="{FFC2CB10-3A20-40A7-B79A-42DFC9324659}" presName="centerShape" presStyleLbl="node0" presStyleIdx="0" presStyleCnt="1" custScaleX="125399" custScaleY="104037" custLinFactNeighborX="-1093" custLinFactNeighborY="-146"/>
      <dgm:spPr/>
    </dgm:pt>
    <dgm:pt modelId="{4443AFAD-BF6F-4A7B-96C5-A14EE5A494DC}" type="pres">
      <dgm:prSet presAssocID="{0D246BA2-2217-4496-B92F-1AB1B1E95573}" presName="node" presStyleLbl="node1" presStyleIdx="0" presStyleCnt="4" custScaleX="161774" custScaleY="130494">
        <dgm:presLayoutVars>
          <dgm:bulletEnabled val="1"/>
        </dgm:presLayoutVars>
      </dgm:prSet>
      <dgm:spPr/>
    </dgm:pt>
    <dgm:pt modelId="{EEAE11E8-C3D6-45A7-9B64-D032110466BC}" type="pres">
      <dgm:prSet presAssocID="{0D246BA2-2217-4496-B92F-1AB1B1E95573}" presName="dummy" presStyleCnt="0"/>
      <dgm:spPr/>
    </dgm:pt>
    <dgm:pt modelId="{8C6A84AE-3D59-4139-B42C-EFE404FA57E4}" type="pres">
      <dgm:prSet presAssocID="{257AC05D-B183-46FB-9FF5-3F3C6556019B}" presName="sibTrans" presStyleLbl="sibTrans2D1" presStyleIdx="0" presStyleCnt="4"/>
      <dgm:spPr/>
    </dgm:pt>
    <dgm:pt modelId="{812CE581-9E83-4B26-A417-36E19A873DE3}" type="pres">
      <dgm:prSet presAssocID="{A62F048C-8BCB-42F3-8A29-0211328CEDD1}" presName="node" presStyleLbl="node1" presStyleIdx="1" presStyleCnt="4" custScaleX="161774" custScaleY="130494" custRadScaleRad="121083" custRadScaleInc="1633">
        <dgm:presLayoutVars>
          <dgm:bulletEnabled val="1"/>
        </dgm:presLayoutVars>
      </dgm:prSet>
      <dgm:spPr/>
    </dgm:pt>
    <dgm:pt modelId="{CD6AFE77-FA46-4E02-A183-798DCCA3EA39}" type="pres">
      <dgm:prSet presAssocID="{A62F048C-8BCB-42F3-8A29-0211328CEDD1}" presName="dummy" presStyleCnt="0"/>
      <dgm:spPr/>
    </dgm:pt>
    <dgm:pt modelId="{D62B3EC1-BA35-4230-A100-A222571114AF}" type="pres">
      <dgm:prSet presAssocID="{9DEFD907-F5D6-44D3-9BD6-0E076D9C0F08}" presName="sibTrans" presStyleLbl="sibTrans2D1" presStyleIdx="1" presStyleCnt="4"/>
      <dgm:spPr/>
    </dgm:pt>
    <dgm:pt modelId="{6B278014-7F98-4EBB-8E08-F0050CCFFFA8}" type="pres">
      <dgm:prSet presAssocID="{F6DAAA65-3B93-4E2F-9867-6B4823D83778}" presName="node" presStyleLbl="node1" presStyleIdx="2" presStyleCnt="4" custScaleX="175452" custScaleY="121873">
        <dgm:presLayoutVars>
          <dgm:bulletEnabled val="1"/>
        </dgm:presLayoutVars>
      </dgm:prSet>
      <dgm:spPr/>
    </dgm:pt>
    <dgm:pt modelId="{E13F93D1-4AF0-4E2A-A5F0-1BB5ECCAB425}" type="pres">
      <dgm:prSet presAssocID="{F6DAAA65-3B93-4E2F-9867-6B4823D83778}" presName="dummy" presStyleCnt="0"/>
      <dgm:spPr/>
    </dgm:pt>
    <dgm:pt modelId="{B2158537-287F-42A6-BAAC-985078F086C2}" type="pres">
      <dgm:prSet presAssocID="{2A75F023-1CBB-4D15-AB24-16D0FC26547E}" presName="sibTrans" presStyleLbl="sibTrans2D1" presStyleIdx="2" presStyleCnt="4"/>
      <dgm:spPr/>
    </dgm:pt>
    <dgm:pt modelId="{51F31AC3-FAEB-4D8E-9713-9AD83B12D881}" type="pres">
      <dgm:prSet presAssocID="{F0630DC0-D7FD-420D-9214-A0B595F9671E}" presName="node" presStyleLbl="node1" presStyleIdx="3" presStyleCnt="4" custScaleX="161774" custScaleY="130494" custRadScaleRad="115399" custRadScaleInc="2149">
        <dgm:presLayoutVars>
          <dgm:bulletEnabled val="1"/>
        </dgm:presLayoutVars>
      </dgm:prSet>
      <dgm:spPr/>
    </dgm:pt>
    <dgm:pt modelId="{BA78FA85-A851-4C39-A27F-BBEF6925A7BA}" type="pres">
      <dgm:prSet presAssocID="{F0630DC0-D7FD-420D-9214-A0B595F9671E}" presName="dummy" presStyleCnt="0"/>
      <dgm:spPr/>
    </dgm:pt>
    <dgm:pt modelId="{BFB9C629-4CD4-44E8-B88B-6B8F1D88210E}" type="pres">
      <dgm:prSet presAssocID="{4EA3F0D0-DE86-4356-87E2-18B263054ACF}" presName="sibTrans" presStyleLbl="sibTrans2D1" presStyleIdx="3" presStyleCnt="4"/>
      <dgm:spPr/>
    </dgm:pt>
  </dgm:ptLst>
  <dgm:cxnLst>
    <dgm:cxn modelId="{40898E08-95E1-484F-9DB1-7949E21AE774}" srcId="{FFC2CB10-3A20-40A7-B79A-42DFC9324659}" destId="{A62F048C-8BCB-42F3-8A29-0211328CEDD1}" srcOrd="1" destOrd="0" parTransId="{431C3E6A-5EE1-4223-BB9E-FA6740FF4E51}" sibTransId="{9DEFD907-F5D6-44D3-9BD6-0E076D9C0F08}"/>
    <dgm:cxn modelId="{D431B30B-947C-4016-A70E-26D3296C4010}" type="presOf" srcId="{2A75F023-1CBB-4D15-AB24-16D0FC26547E}" destId="{B2158537-287F-42A6-BAAC-985078F086C2}" srcOrd="0" destOrd="0" presId="urn:microsoft.com/office/officeart/2005/8/layout/radial6"/>
    <dgm:cxn modelId="{075C900C-8740-40BA-9522-AED3CFFCCA4A}" type="presOf" srcId="{F0630DC0-D7FD-420D-9214-A0B595F9671E}" destId="{51F31AC3-FAEB-4D8E-9713-9AD83B12D881}" srcOrd="0" destOrd="0" presId="urn:microsoft.com/office/officeart/2005/8/layout/radial6"/>
    <dgm:cxn modelId="{5DD41C1B-A828-4385-8D22-D3CFE01E3D11}" type="presOf" srcId="{A62F048C-8BCB-42F3-8A29-0211328CEDD1}" destId="{812CE581-9E83-4B26-A417-36E19A873DE3}" srcOrd="0" destOrd="0" presId="urn:microsoft.com/office/officeart/2005/8/layout/radial6"/>
    <dgm:cxn modelId="{796A6662-04D5-4768-ACAA-0ADF230DEE8C}" srcId="{FFC2CB10-3A20-40A7-B79A-42DFC9324659}" destId="{0D246BA2-2217-4496-B92F-1AB1B1E95573}" srcOrd="0" destOrd="0" parTransId="{2AF26959-C5D0-4D32-8BEB-C9096EB04ED1}" sibTransId="{257AC05D-B183-46FB-9FF5-3F3C6556019B}"/>
    <dgm:cxn modelId="{24D6BB6E-A221-4545-92BA-7F753D7A2F03}" type="presOf" srcId="{9DEFD907-F5D6-44D3-9BD6-0E076D9C0F08}" destId="{D62B3EC1-BA35-4230-A100-A222571114AF}" srcOrd="0" destOrd="0" presId="urn:microsoft.com/office/officeart/2005/8/layout/radial6"/>
    <dgm:cxn modelId="{F50EC050-325A-4DB3-A637-9275B3ED4E7C}" srcId="{FFC2CB10-3A20-40A7-B79A-42DFC9324659}" destId="{F6DAAA65-3B93-4E2F-9867-6B4823D83778}" srcOrd="2" destOrd="0" parTransId="{D2B606BD-9E98-4528-AD04-057E0330F5B5}" sibTransId="{2A75F023-1CBB-4D15-AB24-16D0FC26547E}"/>
    <dgm:cxn modelId="{4BF73272-0EB6-420B-906C-81CC2C5B0071}" srcId="{BF480C9F-6B11-43A1-9AA0-BAA776B1A4AC}" destId="{FFC2CB10-3A20-40A7-B79A-42DFC9324659}" srcOrd="0" destOrd="0" parTransId="{7706BD45-3D94-4264-95F6-099650D3878E}" sibTransId="{D0D3F5D2-232F-4EA6-8C66-AD6C40D306FB}"/>
    <dgm:cxn modelId="{99516573-FC2E-4F6A-842D-0944C689D144}" type="presOf" srcId="{257AC05D-B183-46FB-9FF5-3F3C6556019B}" destId="{8C6A84AE-3D59-4139-B42C-EFE404FA57E4}" srcOrd="0" destOrd="0" presId="urn:microsoft.com/office/officeart/2005/8/layout/radial6"/>
    <dgm:cxn modelId="{2A34E355-D30A-4EE3-A7D0-D263CD92D124}" type="presOf" srcId="{BF480C9F-6B11-43A1-9AA0-BAA776B1A4AC}" destId="{A7D2BD6D-5AF6-48AF-966F-342BAFF6CCC9}" srcOrd="0" destOrd="0" presId="urn:microsoft.com/office/officeart/2005/8/layout/radial6"/>
    <dgm:cxn modelId="{9DB9497F-BA3E-4C62-8421-CBDBAA64D743}" srcId="{FFC2CB10-3A20-40A7-B79A-42DFC9324659}" destId="{F0630DC0-D7FD-420D-9214-A0B595F9671E}" srcOrd="3" destOrd="0" parTransId="{5786304A-C68E-4F30-9974-63EFE04EF0F3}" sibTransId="{4EA3F0D0-DE86-4356-87E2-18B263054ACF}"/>
    <dgm:cxn modelId="{C2349193-7917-45EB-947F-C6BC53F4E39C}" type="presOf" srcId="{4EA3F0D0-DE86-4356-87E2-18B263054ACF}" destId="{BFB9C629-4CD4-44E8-B88B-6B8F1D88210E}" srcOrd="0" destOrd="0" presId="urn:microsoft.com/office/officeart/2005/8/layout/radial6"/>
    <dgm:cxn modelId="{0F84E8C5-4543-4962-89D8-6CCD44166203}" type="presOf" srcId="{F6DAAA65-3B93-4E2F-9867-6B4823D83778}" destId="{6B278014-7F98-4EBB-8E08-F0050CCFFFA8}" srcOrd="0" destOrd="0" presId="urn:microsoft.com/office/officeart/2005/8/layout/radial6"/>
    <dgm:cxn modelId="{1D0EAED4-DD5B-4C7E-9B9A-B77D30ACE538}" type="presOf" srcId="{FFC2CB10-3A20-40A7-B79A-42DFC9324659}" destId="{EF51BDEF-76AD-4770-B1EE-426F44437D10}" srcOrd="0" destOrd="0" presId="urn:microsoft.com/office/officeart/2005/8/layout/radial6"/>
    <dgm:cxn modelId="{3AD803F1-2268-463E-8106-FF8912EA5946}" type="presOf" srcId="{0D246BA2-2217-4496-B92F-1AB1B1E95573}" destId="{4443AFAD-BF6F-4A7B-96C5-A14EE5A494DC}" srcOrd="0" destOrd="0" presId="urn:microsoft.com/office/officeart/2005/8/layout/radial6"/>
    <dgm:cxn modelId="{F44BABBD-280F-4127-9B25-883B608FCE58}" type="presParOf" srcId="{A7D2BD6D-5AF6-48AF-966F-342BAFF6CCC9}" destId="{EF51BDEF-76AD-4770-B1EE-426F44437D10}" srcOrd="0" destOrd="0" presId="urn:microsoft.com/office/officeart/2005/8/layout/radial6"/>
    <dgm:cxn modelId="{02B58F0C-6128-41E5-B562-96BE03446D85}" type="presParOf" srcId="{A7D2BD6D-5AF6-48AF-966F-342BAFF6CCC9}" destId="{4443AFAD-BF6F-4A7B-96C5-A14EE5A494DC}" srcOrd="1" destOrd="0" presId="urn:microsoft.com/office/officeart/2005/8/layout/radial6"/>
    <dgm:cxn modelId="{58E0A909-C2BE-4C79-9A79-295E3F800884}" type="presParOf" srcId="{A7D2BD6D-5AF6-48AF-966F-342BAFF6CCC9}" destId="{EEAE11E8-C3D6-45A7-9B64-D032110466BC}" srcOrd="2" destOrd="0" presId="urn:microsoft.com/office/officeart/2005/8/layout/radial6"/>
    <dgm:cxn modelId="{3B2BF041-29A3-4AA8-9920-CBCE486F6B8D}" type="presParOf" srcId="{A7D2BD6D-5AF6-48AF-966F-342BAFF6CCC9}" destId="{8C6A84AE-3D59-4139-B42C-EFE404FA57E4}" srcOrd="3" destOrd="0" presId="urn:microsoft.com/office/officeart/2005/8/layout/radial6"/>
    <dgm:cxn modelId="{054EFBC2-A840-436A-BDF1-75AD30253DB5}" type="presParOf" srcId="{A7D2BD6D-5AF6-48AF-966F-342BAFF6CCC9}" destId="{812CE581-9E83-4B26-A417-36E19A873DE3}" srcOrd="4" destOrd="0" presId="urn:microsoft.com/office/officeart/2005/8/layout/radial6"/>
    <dgm:cxn modelId="{A3A7BA20-35A5-4490-A65D-176EBD6B1605}" type="presParOf" srcId="{A7D2BD6D-5AF6-48AF-966F-342BAFF6CCC9}" destId="{CD6AFE77-FA46-4E02-A183-798DCCA3EA39}" srcOrd="5" destOrd="0" presId="urn:microsoft.com/office/officeart/2005/8/layout/radial6"/>
    <dgm:cxn modelId="{C5E4D93F-6DED-4C9B-866D-957CC34E92B3}" type="presParOf" srcId="{A7D2BD6D-5AF6-48AF-966F-342BAFF6CCC9}" destId="{D62B3EC1-BA35-4230-A100-A222571114AF}" srcOrd="6" destOrd="0" presId="urn:microsoft.com/office/officeart/2005/8/layout/radial6"/>
    <dgm:cxn modelId="{1E50F969-BBF5-4F95-9B84-CF36E4A3F86E}" type="presParOf" srcId="{A7D2BD6D-5AF6-48AF-966F-342BAFF6CCC9}" destId="{6B278014-7F98-4EBB-8E08-F0050CCFFFA8}" srcOrd="7" destOrd="0" presId="urn:microsoft.com/office/officeart/2005/8/layout/radial6"/>
    <dgm:cxn modelId="{34DC110B-80EF-4822-8D55-84CED8EFED1C}" type="presParOf" srcId="{A7D2BD6D-5AF6-48AF-966F-342BAFF6CCC9}" destId="{E13F93D1-4AF0-4E2A-A5F0-1BB5ECCAB425}" srcOrd="8" destOrd="0" presId="urn:microsoft.com/office/officeart/2005/8/layout/radial6"/>
    <dgm:cxn modelId="{255BD4B5-0D92-4528-9963-324961767381}" type="presParOf" srcId="{A7D2BD6D-5AF6-48AF-966F-342BAFF6CCC9}" destId="{B2158537-287F-42A6-BAAC-985078F086C2}" srcOrd="9" destOrd="0" presId="urn:microsoft.com/office/officeart/2005/8/layout/radial6"/>
    <dgm:cxn modelId="{A9B3715B-6C38-42F5-A6C5-4981FA471DAE}" type="presParOf" srcId="{A7D2BD6D-5AF6-48AF-966F-342BAFF6CCC9}" destId="{51F31AC3-FAEB-4D8E-9713-9AD83B12D881}" srcOrd="10" destOrd="0" presId="urn:microsoft.com/office/officeart/2005/8/layout/radial6"/>
    <dgm:cxn modelId="{B12716F7-EADB-4428-8E77-508E949E1D23}" type="presParOf" srcId="{A7D2BD6D-5AF6-48AF-966F-342BAFF6CCC9}" destId="{BA78FA85-A851-4C39-A27F-BBEF6925A7BA}" srcOrd="11" destOrd="0" presId="urn:microsoft.com/office/officeart/2005/8/layout/radial6"/>
    <dgm:cxn modelId="{ADC45AC3-F0C0-4DB9-A580-D4A70F45A5B3}" type="presParOf" srcId="{A7D2BD6D-5AF6-48AF-966F-342BAFF6CCC9}" destId="{BFB9C629-4CD4-44E8-B88B-6B8F1D88210E}" srcOrd="12" destOrd="0" presId="urn:microsoft.com/office/officeart/2005/8/layout/radial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175949-598F-4D5B-B90F-E70AF42D3361}" type="doc">
      <dgm:prSet loTypeId="urn:microsoft.com/office/officeart/2008/layout/LinedList" loCatId="hierarchy" qsTypeId="urn:microsoft.com/office/officeart/2005/8/quickstyle/simple1" qsCatId="simple" csTypeId="urn:microsoft.com/office/officeart/2005/8/colors/accent0_3" csCatId="mainScheme"/>
      <dgm:spPr/>
      <dgm:t>
        <a:bodyPr/>
        <a:lstStyle/>
        <a:p>
          <a:endParaRPr lang="en-US"/>
        </a:p>
      </dgm:t>
    </dgm:pt>
    <dgm:pt modelId="{9F384DD4-5A4E-4853-8EFA-4FB822A40A61}">
      <dgm:prSet/>
      <dgm:spPr/>
      <dgm:t>
        <a:bodyPr/>
        <a:lstStyle/>
        <a:p>
          <a:r>
            <a:rPr lang="en-US" b="1" dirty="0"/>
            <a:t>Comments?</a:t>
          </a:r>
          <a:endParaRPr lang="en-US" dirty="0"/>
        </a:p>
      </dgm:t>
    </dgm:pt>
    <dgm:pt modelId="{24343D21-9C03-464B-BCE7-5C93906CC151}" type="parTrans" cxnId="{EB21A788-4B79-48F7-A48A-F9EF3A8D1A87}">
      <dgm:prSet/>
      <dgm:spPr/>
      <dgm:t>
        <a:bodyPr/>
        <a:lstStyle/>
        <a:p>
          <a:endParaRPr lang="en-US"/>
        </a:p>
      </dgm:t>
    </dgm:pt>
    <dgm:pt modelId="{619B530D-A950-4D0A-958A-79299B2E4163}" type="sibTrans" cxnId="{EB21A788-4B79-48F7-A48A-F9EF3A8D1A87}">
      <dgm:prSet/>
      <dgm:spPr/>
      <dgm:t>
        <a:bodyPr/>
        <a:lstStyle/>
        <a:p>
          <a:endParaRPr lang="en-US"/>
        </a:p>
      </dgm:t>
    </dgm:pt>
    <dgm:pt modelId="{283FD310-B38A-44D0-AA5B-617C9C5E178B}">
      <dgm:prSet/>
      <dgm:spPr/>
      <dgm:t>
        <a:bodyPr/>
        <a:lstStyle/>
        <a:p>
          <a:r>
            <a:rPr lang="en-US" b="1" dirty="0"/>
            <a:t>Do you have an adequate opportunity to participate in the MPO Transportation Planning Process?</a:t>
          </a:r>
          <a:endParaRPr lang="en-US" dirty="0"/>
        </a:p>
      </dgm:t>
    </dgm:pt>
    <dgm:pt modelId="{5AB74545-AB78-4BDC-8890-389B750ADA17}" type="parTrans" cxnId="{0AB70EC4-7AD5-45A9-B605-2F3D9AD4FD13}">
      <dgm:prSet/>
      <dgm:spPr/>
      <dgm:t>
        <a:bodyPr/>
        <a:lstStyle/>
        <a:p>
          <a:endParaRPr lang="en-US"/>
        </a:p>
      </dgm:t>
    </dgm:pt>
    <dgm:pt modelId="{0DD0D3B4-A9A4-4729-97AE-06B1008533F0}" type="sibTrans" cxnId="{0AB70EC4-7AD5-45A9-B605-2F3D9AD4FD13}">
      <dgm:prSet/>
      <dgm:spPr/>
      <dgm:t>
        <a:bodyPr/>
        <a:lstStyle/>
        <a:p>
          <a:endParaRPr lang="en-US"/>
        </a:p>
      </dgm:t>
    </dgm:pt>
    <dgm:pt modelId="{D198BB57-5CA7-4922-AA1E-E3B15423F826}">
      <dgm:prSet/>
      <dgm:spPr/>
      <dgm:t>
        <a:bodyPr/>
        <a:lstStyle/>
        <a:p>
          <a:r>
            <a:rPr lang="en-US" b="1" dirty="0"/>
            <a:t>Have you been involved in the MPO Transportation Planning Process?</a:t>
          </a:r>
          <a:endParaRPr lang="en-US" dirty="0"/>
        </a:p>
      </dgm:t>
    </dgm:pt>
    <dgm:pt modelId="{BFD3D7ED-2726-4EE3-931F-DBA19F102B95}" type="parTrans" cxnId="{E4554DF6-3EB1-4F26-9413-F344B32A32F4}">
      <dgm:prSet/>
      <dgm:spPr/>
      <dgm:t>
        <a:bodyPr/>
        <a:lstStyle/>
        <a:p>
          <a:endParaRPr lang="en-US"/>
        </a:p>
      </dgm:t>
    </dgm:pt>
    <dgm:pt modelId="{18172274-5263-4C1D-A29A-8D953F271172}" type="sibTrans" cxnId="{E4554DF6-3EB1-4F26-9413-F344B32A32F4}">
      <dgm:prSet/>
      <dgm:spPr/>
      <dgm:t>
        <a:bodyPr/>
        <a:lstStyle/>
        <a:p>
          <a:endParaRPr lang="en-US"/>
        </a:p>
      </dgm:t>
    </dgm:pt>
    <dgm:pt modelId="{0D05FD32-ED71-4312-957F-2DBD9AC122C0}">
      <dgm:prSet/>
      <dgm:spPr/>
      <dgm:t>
        <a:bodyPr/>
        <a:lstStyle/>
        <a:p>
          <a:r>
            <a:rPr lang="en-US" b="1" dirty="0"/>
            <a:t>What are your views of the process?</a:t>
          </a:r>
          <a:endParaRPr lang="en-US" dirty="0"/>
        </a:p>
      </dgm:t>
    </dgm:pt>
    <dgm:pt modelId="{B4CA0CBD-921E-40B1-84CB-C8DADCD65DEE}" type="parTrans" cxnId="{A806F291-DA54-4585-ADCE-B4E29F4EC172}">
      <dgm:prSet/>
      <dgm:spPr/>
      <dgm:t>
        <a:bodyPr/>
        <a:lstStyle/>
        <a:p>
          <a:endParaRPr lang="en-US"/>
        </a:p>
      </dgm:t>
    </dgm:pt>
    <dgm:pt modelId="{D3E85A27-FAFB-4B66-97B7-5BE712B4DD2E}" type="sibTrans" cxnId="{A806F291-DA54-4585-ADCE-B4E29F4EC172}">
      <dgm:prSet/>
      <dgm:spPr/>
      <dgm:t>
        <a:bodyPr/>
        <a:lstStyle/>
        <a:p>
          <a:endParaRPr lang="en-US"/>
        </a:p>
      </dgm:t>
    </dgm:pt>
    <dgm:pt modelId="{87535F13-EDD4-45B8-93F3-BB09084B5962}" type="pres">
      <dgm:prSet presAssocID="{07175949-598F-4D5B-B90F-E70AF42D3361}" presName="vert0" presStyleCnt="0">
        <dgm:presLayoutVars>
          <dgm:dir/>
          <dgm:animOne val="branch"/>
          <dgm:animLvl val="lvl"/>
        </dgm:presLayoutVars>
      </dgm:prSet>
      <dgm:spPr/>
    </dgm:pt>
    <dgm:pt modelId="{FCC938ED-63E5-4DB8-9EBE-DA60AB7AF111}" type="pres">
      <dgm:prSet presAssocID="{9F384DD4-5A4E-4853-8EFA-4FB822A40A61}" presName="thickLine" presStyleLbl="alignNode1" presStyleIdx="0" presStyleCnt="1"/>
      <dgm:spPr/>
    </dgm:pt>
    <dgm:pt modelId="{188DAADD-658E-4A94-82BA-C7A4BAA73646}" type="pres">
      <dgm:prSet presAssocID="{9F384DD4-5A4E-4853-8EFA-4FB822A40A61}" presName="horz1" presStyleCnt="0"/>
      <dgm:spPr/>
    </dgm:pt>
    <dgm:pt modelId="{5C5C7947-8EC3-417A-BEAC-77DA68BD023C}" type="pres">
      <dgm:prSet presAssocID="{9F384DD4-5A4E-4853-8EFA-4FB822A40A61}" presName="tx1" presStyleLbl="revTx" presStyleIdx="0" presStyleCnt="4"/>
      <dgm:spPr/>
    </dgm:pt>
    <dgm:pt modelId="{EA7FC6A4-E198-4D7F-9538-8EDAC3C00034}" type="pres">
      <dgm:prSet presAssocID="{9F384DD4-5A4E-4853-8EFA-4FB822A40A61}" presName="vert1" presStyleCnt="0"/>
      <dgm:spPr/>
    </dgm:pt>
    <dgm:pt modelId="{B977828D-59B6-42AB-8B6A-EDB948CA8268}" type="pres">
      <dgm:prSet presAssocID="{283FD310-B38A-44D0-AA5B-617C9C5E178B}" presName="vertSpace2a" presStyleCnt="0"/>
      <dgm:spPr/>
    </dgm:pt>
    <dgm:pt modelId="{DA13E88F-D7C4-49ED-88C2-DB36BB4BA821}" type="pres">
      <dgm:prSet presAssocID="{283FD310-B38A-44D0-AA5B-617C9C5E178B}" presName="horz2" presStyleCnt="0"/>
      <dgm:spPr/>
    </dgm:pt>
    <dgm:pt modelId="{D3E57F52-228E-4DBB-B477-C95BDFC4CBBF}" type="pres">
      <dgm:prSet presAssocID="{283FD310-B38A-44D0-AA5B-617C9C5E178B}" presName="horzSpace2" presStyleCnt="0"/>
      <dgm:spPr/>
    </dgm:pt>
    <dgm:pt modelId="{81BF241A-ACF0-4623-BF6F-59D8D4100716}" type="pres">
      <dgm:prSet presAssocID="{283FD310-B38A-44D0-AA5B-617C9C5E178B}" presName="tx2" presStyleLbl="revTx" presStyleIdx="1" presStyleCnt="4"/>
      <dgm:spPr/>
    </dgm:pt>
    <dgm:pt modelId="{AD24A8CD-462C-42DB-835E-BE221706C69B}" type="pres">
      <dgm:prSet presAssocID="{283FD310-B38A-44D0-AA5B-617C9C5E178B}" presName="vert2" presStyleCnt="0"/>
      <dgm:spPr/>
    </dgm:pt>
    <dgm:pt modelId="{0FE61584-B619-4823-B98D-83FB4C75D5C0}" type="pres">
      <dgm:prSet presAssocID="{283FD310-B38A-44D0-AA5B-617C9C5E178B}" presName="thinLine2b" presStyleLbl="callout" presStyleIdx="0" presStyleCnt="3"/>
      <dgm:spPr/>
    </dgm:pt>
    <dgm:pt modelId="{214F8EF2-5D5E-4A9D-8E55-18FD2A45D1E0}" type="pres">
      <dgm:prSet presAssocID="{283FD310-B38A-44D0-AA5B-617C9C5E178B}" presName="vertSpace2b" presStyleCnt="0"/>
      <dgm:spPr/>
    </dgm:pt>
    <dgm:pt modelId="{460E978A-7433-4126-A431-ABFAF7055E2F}" type="pres">
      <dgm:prSet presAssocID="{D198BB57-5CA7-4922-AA1E-E3B15423F826}" presName="horz2" presStyleCnt="0"/>
      <dgm:spPr/>
    </dgm:pt>
    <dgm:pt modelId="{61C211DF-6966-494B-9984-72739C30E58F}" type="pres">
      <dgm:prSet presAssocID="{D198BB57-5CA7-4922-AA1E-E3B15423F826}" presName="horzSpace2" presStyleCnt="0"/>
      <dgm:spPr/>
    </dgm:pt>
    <dgm:pt modelId="{87F2A899-15C6-4B27-8B51-63D73264AB20}" type="pres">
      <dgm:prSet presAssocID="{D198BB57-5CA7-4922-AA1E-E3B15423F826}" presName="tx2" presStyleLbl="revTx" presStyleIdx="2" presStyleCnt="4"/>
      <dgm:spPr/>
    </dgm:pt>
    <dgm:pt modelId="{840EBB41-48B0-4B03-826E-01042F06DD97}" type="pres">
      <dgm:prSet presAssocID="{D198BB57-5CA7-4922-AA1E-E3B15423F826}" presName="vert2" presStyleCnt="0"/>
      <dgm:spPr/>
    </dgm:pt>
    <dgm:pt modelId="{C638DABA-3CA0-42D5-83ED-2F419EB30C53}" type="pres">
      <dgm:prSet presAssocID="{D198BB57-5CA7-4922-AA1E-E3B15423F826}" presName="thinLine2b" presStyleLbl="callout" presStyleIdx="1" presStyleCnt="3"/>
      <dgm:spPr/>
    </dgm:pt>
    <dgm:pt modelId="{AF631DB8-B215-4591-98C4-46F4DA3069A8}" type="pres">
      <dgm:prSet presAssocID="{D198BB57-5CA7-4922-AA1E-E3B15423F826}" presName="vertSpace2b" presStyleCnt="0"/>
      <dgm:spPr/>
    </dgm:pt>
    <dgm:pt modelId="{D947B4FF-E1A1-4326-BE03-14C820265871}" type="pres">
      <dgm:prSet presAssocID="{0D05FD32-ED71-4312-957F-2DBD9AC122C0}" presName="horz2" presStyleCnt="0"/>
      <dgm:spPr/>
    </dgm:pt>
    <dgm:pt modelId="{25E684E9-1FEC-4A19-8BC0-1189EB898489}" type="pres">
      <dgm:prSet presAssocID="{0D05FD32-ED71-4312-957F-2DBD9AC122C0}" presName="horzSpace2" presStyleCnt="0"/>
      <dgm:spPr/>
    </dgm:pt>
    <dgm:pt modelId="{6266016D-5651-4458-9BFC-0223541B2788}" type="pres">
      <dgm:prSet presAssocID="{0D05FD32-ED71-4312-957F-2DBD9AC122C0}" presName="tx2" presStyleLbl="revTx" presStyleIdx="3" presStyleCnt="4"/>
      <dgm:spPr/>
    </dgm:pt>
    <dgm:pt modelId="{FA848B3F-F7BF-49CC-A340-E13012DA79D8}" type="pres">
      <dgm:prSet presAssocID="{0D05FD32-ED71-4312-957F-2DBD9AC122C0}" presName="vert2" presStyleCnt="0"/>
      <dgm:spPr/>
    </dgm:pt>
    <dgm:pt modelId="{08C313A2-06F0-4F67-82BC-610074A3DEA1}" type="pres">
      <dgm:prSet presAssocID="{0D05FD32-ED71-4312-957F-2DBD9AC122C0}" presName="thinLine2b" presStyleLbl="callout" presStyleIdx="2" presStyleCnt="3"/>
      <dgm:spPr/>
    </dgm:pt>
    <dgm:pt modelId="{6E6C4909-9098-4F58-87B9-E8D1A2947842}" type="pres">
      <dgm:prSet presAssocID="{0D05FD32-ED71-4312-957F-2DBD9AC122C0}" presName="vertSpace2b" presStyleCnt="0"/>
      <dgm:spPr/>
    </dgm:pt>
  </dgm:ptLst>
  <dgm:cxnLst>
    <dgm:cxn modelId="{2B38A235-0960-4055-B7BB-47D8DDDBDDE2}" type="presOf" srcId="{D198BB57-5CA7-4922-AA1E-E3B15423F826}" destId="{87F2A899-15C6-4B27-8B51-63D73264AB20}" srcOrd="0" destOrd="0" presId="urn:microsoft.com/office/officeart/2008/layout/LinedList"/>
    <dgm:cxn modelId="{EB21A788-4B79-48F7-A48A-F9EF3A8D1A87}" srcId="{07175949-598F-4D5B-B90F-E70AF42D3361}" destId="{9F384DD4-5A4E-4853-8EFA-4FB822A40A61}" srcOrd="0" destOrd="0" parTransId="{24343D21-9C03-464B-BCE7-5C93906CC151}" sibTransId="{619B530D-A950-4D0A-958A-79299B2E4163}"/>
    <dgm:cxn modelId="{A806F291-DA54-4585-ADCE-B4E29F4EC172}" srcId="{9F384DD4-5A4E-4853-8EFA-4FB822A40A61}" destId="{0D05FD32-ED71-4312-957F-2DBD9AC122C0}" srcOrd="2" destOrd="0" parTransId="{B4CA0CBD-921E-40B1-84CB-C8DADCD65DEE}" sibTransId="{D3E85A27-FAFB-4B66-97B7-5BE712B4DD2E}"/>
    <dgm:cxn modelId="{6834DF94-70DA-49AC-987B-A5EB87527E19}" type="presOf" srcId="{0D05FD32-ED71-4312-957F-2DBD9AC122C0}" destId="{6266016D-5651-4458-9BFC-0223541B2788}" srcOrd="0" destOrd="0" presId="urn:microsoft.com/office/officeart/2008/layout/LinedList"/>
    <dgm:cxn modelId="{5DF900BE-3679-4914-A840-B8DCFBFCC82B}" type="presOf" srcId="{283FD310-B38A-44D0-AA5B-617C9C5E178B}" destId="{81BF241A-ACF0-4623-BF6F-59D8D4100716}" srcOrd="0" destOrd="0" presId="urn:microsoft.com/office/officeart/2008/layout/LinedList"/>
    <dgm:cxn modelId="{0AB70EC4-7AD5-45A9-B605-2F3D9AD4FD13}" srcId="{9F384DD4-5A4E-4853-8EFA-4FB822A40A61}" destId="{283FD310-B38A-44D0-AA5B-617C9C5E178B}" srcOrd="0" destOrd="0" parTransId="{5AB74545-AB78-4BDC-8890-389B750ADA17}" sibTransId="{0DD0D3B4-A9A4-4729-97AE-06B1008533F0}"/>
    <dgm:cxn modelId="{501B6CC4-3162-4FB3-9B76-D29EE4586589}" type="presOf" srcId="{07175949-598F-4D5B-B90F-E70AF42D3361}" destId="{87535F13-EDD4-45B8-93F3-BB09084B5962}" srcOrd="0" destOrd="0" presId="urn:microsoft.com/office/officeart/2008/layout/LinedList"/>
    <dgm:cxn modelId="{DD67DCCC-41E8-4CCE-B404-E4794EA1967D}" type="presOf" srcId="{9F384DD4-5A4E-4853-8EFA-4FB822A40A61}" destId="{5C5C7947-8EC3-417A-BEAC-77DA68BD023C}" srcOrd="0" destOrd="0" presId="urn:microsoft.com/office/officeart/2008/layout/LinedList"/>
    <dgm:cxn modelId="{E4554DF6-3EB1-4F26-9413-F344B32A32F4}" srcId="{9F384DD4-5A4E-4853-8EFA-4FB822A40A61}" destId="{D198BB57-5CA7-4922-AA1E-E3B15423F826}" srcOrd="1" destOrd="0" parTransId="{BFD3D7ED-2726-4EE3-931F-DBA19F102B95}" sibTransId="{18172274-5263-4C1D-A29A-8D953F271172}"/>
    <dgm:cxn modelId="{CB8ECBBD-1CB0-4D7B-99D5-62AC50717501}" type="presParOf" srcId="{87535F13-EDD4-45B8-93F3-BB09084B5962}" destId="{FCC938ED-63E5-4DB8-9EBE-DA60AB7AF111}" srcOrd="0" destOrd="0" presId="urn:microsoft.com/office/officeart/2008/layout/LinedList"/>
    <dgm:cxn modelId="{668E27EB-6A72-42DB-B2F4-02A9487FBBD9}" type="presParOf" srcId="{87535F13-EDD4-45B8-93F3-BB09084B5962}" destId="{188DAADD-658E-4A94-82BA-C7A4BAA73646}" srcOrd="1" destOrd="0" presId="urn:microsoft.com/office/officeart/2008/layout/LinedList"/>
    <dgm:cxn modelId="{6C42FB40-4C3C-4B0A-B761-B12D9BF073B4}" type="presParOf" srcId="{188DAADD-658E-4A94-82BA-C7A4BAA73646}" destId="{5C5C7947-8EC3-417A-BEAC-77DA68BD023C}" srcOrd="0" destOrd="0" presId="urn:microsoft.com/office/officeart/2008/layout/LinedList"/>
    <dgm:cxn modelId="{7F0F8E08-59CE-4C5C-A199-967B911459AC}" type="presParOf" srcId="{188DAADD-658E-4A94-82BA-C7A4BAA73646}" destId="{EA7FC6A4-E198-4D7F-9538-8EDAC3C00034}" srcOrd="1" destOrd="0" presId="urn:microsoft.com/office/officeart/2008/layout/LinedList"/>
    <dgm:cxn modelId="{7EB2E9ED-D094-4464-BE81-EA315FC8FC67}" type="presParOf" srcId="{EA7FC6A4-E198-4D7F-9538-8EDAC3C00034}" destId="{B977828D-59B6-42AB-8B6A-EDB948CA8268}" srcOrd="0" destOrd="0" presId="urn:microsoft.com/office/officeart/2008/layout/LinedList"/>
    <dgm:cxn modelId="{5E53244C-7FE1-4053-B71A-1BCB31F0D4BB}" type="presParOf" srcId="{EA7FC6A4-E198-4D7F-9538-8EDAC3C00034}" destId="{DA13E88F-D7C4-49ED-88C2-DB36BB4BA821}" srcOrd="1" destOrd="0" presId="urn:microsoft.com/office/officeart/2008/layout/LinedList"/>
    <dgm:cxn modelId="{377CC654-D25B-42A6-B7D8-14159478528D}" type="presParOf" srcId="{DA13E88F-D7C4-49ED-88C2-DB36BB4BA821}" destId="{D3E57F52-228E-4DBB-B477-C95BDFC4CBBF}" srcOrd="0" destOrd="0" presId="urn:microsoft.com/office/officeart/2008/layout/LinedList"/>
    <dgm:cxn modelId="{E781F25B-3A68-4FBF-8ABF-977AA736EC9F}" type="presParOf" srcId="{DA13E88F-D7C4-49ED-88C2-DB36BB4BA821}" destId="{81BF241A-ACF0-4623-BF6F-59D8D4100716}" srcOrd="1" destOrd="0" presId="urn:microsoft.com/office/officeart/2008/layout/LinedList"/>
    <dgm:cxn modelId="{57D604DD-950A-4FE3-9470-703AD3DEE869}" type="presParOf" srcId="{DA13E88F-D7C4-49ED-88C2-DB36BB4BA821}" destId="{AD24A8CD-462C-42DB-835E-BE221706C69B}" srcOrd="2" destOrd="0" presId="urn:microsoft.com/office/officeart/2008/layout/LinedList"/>
    <dgm:cxn modelId="{E5B05560-6662-4AFF-85CA-89659B0C5595}" type="presParOf" srcId="{EA7FC6A4-E198-4D7F-9538-8EDAC3C00034}" destId="{0FE61584-B619-4823-B98D-83FB4C75D5C0}" srcOrd="2" destOrd="0" presId="urn:microsoft.com/office/officeart/2008/layout/LinedList"/>
    <dgm:cxn modelId="{38881DA3-1B98-4A6D-AF6C-ADCC9DC1BDE6}" type="presParOf" srcId="{EA7FC6A4-E198-4D7F-9538-8EDAC3C00034}" destId="{214F8EF2-5D5E-4A9D-8E55-18FD2A45D1E0}" srcOrd="3" destOrd="0" presId="urn:microsoft.com/office/officeart/2008/layout/LinedList"/>
    <dgm:cxn modelId="{F5362889-50DF-4A86-BAC4-477B5F23B918}" type="presParOf" srcId="{EA7FC6A4-E198-4D7F-9538-8EDAC3C00034}" destId="{460E978A-7433-4126-A431-ABFAF7055E2F}" srcOrd="4" destOrd="0" presId="urn:microsoft.com/office/officeart/2008/layout/LinedList"/>
    <dgm:cxn modelId="{7F4E5565-DA29-4D42-B25A-D7AD3FC4320B}" type="presParOf" srcId="{460E978A-7433-4126-A431-ABFAF7055E2F}" destId="{61C211DF-6966-494B-9984-72739C30E58F}" srcOrd="0" destOrd="0" presId="urn:microsoft.com/office/officeart/2008/layout/LinedList"/>
    <dgm:cxn modelId="{828045DD-6F43-45D0-BC8E-5B189E48D058}" type="presParOf" srcId="{460E978A-7433-4126-A431-ABFAF7055E2F}" destId="{87F2A899-15C6-4B27-8B51-63D73264AB20}" srcOrd="1" destOrd="0" presId="urn:microsoft.com/office/officeart/2008/layout/LinedList"/>
    <dgm:cxn modelId="{09013713-EA8A-4E02-A25B-1D452D30ED2B}" type="presParOf" srcId="{460E978A-7433-4126-A431-ABFAF7055E2F}" destId="{840EBB41-48B0-4B03-826E-01042F06DD97}" srcOrd="2" destOrd="0" presId="urn:microsoft.com/office/officeart/2008/layout/LinedList"/>
    <dgm:cxn modelId="{5A631B4D-C4BC-404B-A87B-FA85D7867FC3}" type="presParOf" srcId="{EA7FC6A4-E198-4D7F-9538-8EDAC3C00034}" destId="{C638DABA-3CA0-42D5-83ED-2F419EB30C53}" srcOrd="5" destOrd="0" presId="urn:microsoft.com/office/officeart/2008/layout/LinedList"/>
    <dgm:cxn modelId="{C427242F-446B-4623-884D-AD6DFDC413A2}" type="presParOf" srcId="{EA7FC6A4-E198-4D7F-9538-8EDAC3C00034}" destId="{AF631DB8-B215-4591-98C4-46F4DA3069A8}" srcOrd="6" destOrd="0" presId="urn:microsoft.com/office/officeart/2008/layout/LinedList"/>
    <dgm:cxn modelId="{9B29751B-DBAB-4A0D-9C4E-C0FA05DCDB82}" type="presParOf" srcId="{EA7FC6A4-E198-4D7F-9538-8EDAC3C00034}" destId="{D947B4FF-E1A1-4326-BE03-14C820265871}" srcOrd="7" destOrd="0" presId="urn:microsoft.com/office/officeart/2008/layout/LinedList"/>
    <dgm:cxn modelId="{615694E0-9F92-4EB9-8E7D-2D629B0EE4EF}" type="presParOf" srcId="{D947B4FF-E1A1-4326-BE03-14C820265871}" destId="{25E684E9-1FEC-4A19-8BC0-1189EB898489}" srcOrd="0" destOrd="0" presId="urn:microsoft.com/office/officeart/2008/layout/LinedList"/>
    <dgm:cxn modelId="{D36B8CFA-A7C7-466D-A328-696DF5BF2150}" type="presParOf" srcId="{D947B4FF-E1A1-4326-BE03-14C820265871}" destId="{6266016D-5651-4458-9BFC-0223541B2788}" srcOrd="1" destOrd="0" presId="urn:microsoft.com/office/officeart/2008/layout/LinedList"/>
    <dgm:cxn modelId="{3807A866-331D-4409-B105-9A25EBCF4AFA}" type="presParOf" srcId="{D947B4FF-E1A1-4326-BE03-14C820265871}" destId="{FA848B3F-F7BF-49CC-A340-E13012DA79D8}" srcOrd="2" destOrd="0" presId="urn:microsoft.com/office/officeart/2008/layout/LinedList"/>
    <dgm:cxn modelId="{C8D6DD89-F6A7-41E1-BB86-7B40461B11B5}" type="presParOf" srcId="{EA7FC6A4-E198-4D7F-9538-8EDAC3C00034}" destId="{08C313A2-06F0-4F67-82BC-610074A3DEA1}" srcOrd="8" destOrd="0" presId="urn:microsoft.com/office/officeart/2008/layout/LinedList"/>
    <dgm:cxn modelId="{E668A7C9-AC21-4D2D-804F-779C38EF47B1}" type="presParOf" srcId="{EA7FC6A4-E198-4D7F-9538-8EDAC3C00034}" destId="{6E6C4909-9098-4F58-87B9-E8D1A294784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457E8-7D83-4873-BB18-220A17C2E764}">
      <dsp:nvSpPr>
        <dsp:cNvPr id="0" name=""/>
        <dsp:cNvSpPr/>
      </dsp:nvSpPr>
      <dsp:spPr>
        <a:xfrm>
          <a:off x="814218" y="826188"/>
          <a:ext cx="1257180" cy="12571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D7EDC-1A60-4512-B677-F7C5DB2B097C}">
      <dsp:nvSpPr>
        <dsp:cNvPr id="0" name=""/>
        <dsp:cNvSpPr/>
      </dsp:nvSpPr>
      <dsp:spPr>
        <a:xfrm>
          <a:off x="1082142" y="1094111"/>
          <a:ext cx="721333" cy="721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8B669-EDE8-49B2-BF6F-4EB0B54F787B}">
      <dsp:nvSpPr>
        <dsp:cNvPr id="0" name=""/>
        <dsp:cNvSpPr/>
      </dsp:nvSpPr>
      <dsp:spPr>
        <a:xfrm>
          <a:off x="412332" y="2474949"/>
          <a:ext cx="20609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Introduction</a:t>
          </a:r>
        </a:p>
      </dsp:txBody>
      <dsp:txXfrm>
        <a:off x="412332" y="2474949"/>
        <a:ext cx="2060952" cy="720000"/>
      </dsp:txXfrm>
    </dsp:sp>
    <dsp:sp modelId="{E885D263-1398-4B47-BA3C-D3DA6D5CBD60}">
      <dsp:nvSpPr>
        <dsp:cNvPr id="0" name=""/>
        <dsp:cNvSpPr/>
      </dsp:nvSpPr>
      <dsp:spPr>
        <a:xfrm>
          <a:off x="3235837" y="826188"/>
          <a:ext cx="1257180" cy="12571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5095E-6DFC-4D6B-9E27-4B2BEE51C0CA}">
      <dsp:nvSpPr>
        <dsp:cNvPr id="0" name=""/>
        <dsp:cNvSpPr/>
      </dsp:nvSpPr>
      <dsp:spPr>
        <a:xfrm>
          <a:off x="3503761" y="1094111"/>
          <a:ext cx="721333" cy="721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C3C21-3053-462C-ACDC-7641EC9C63DF}">
      <dsp:nvSpPr>
        <dsp:cNvPr id="0" name=""/>
        <dsp:cNvSpPr/>
      </dsp:nvSpPr>
      <dsp:spPr>
        <a:xfrm>
          <a:off x="2833951" y="2474949"/>
          <a:ext cx="20609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Federal Review Process</a:t>
          </a:r>
        </a:p>
      </dsp:txBody>
      <dsp:txXfrm>
        <a:off x="2833951" y="2474949"/>
        <a:ext cx="2060952" cy="720000"/>
      </dsp:txXfrm>
    </dsp:sp>
    <dsp:sp modelId="{CFA12A1F-8143-4258-82C5-B6B775FB30EC}">
      <dsp:nvSpPr>
        <dsp:cNvPr id="0" name=""/>
        <dsp:cNvSpPr/>
      </dsp:nvSpPr>
      <dsp:spPr>
        <a:xfrm>
          <a:off x="5657456" y="826188"/>
          <a:ext cx="1257180" cy="12571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A458B-0290-4B8F-A7B4-A32E9D5F9393}">
      <dsp:nvSpPr>
        <dsp:cNvPr id="0" name=""/>
        <dsp:cNvSpPr/>
      </dsp:nvSpPr>
      <dsp:spPr>
        <a:xfrm>
          <a:off x="5925380" y="1094111"/>
          <a:ext cx="721333" cy="7213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08366-2642-4FCD-B124-44E3B6334679}">
      <dsp:nvSpPr>
        <dsp:cNvPr id="0" name=""/>
        <dsp:cNvSpPr/>
      </dsp:nvSpPr>
      <dsp:spPr>
        <a:xfrm>
          <a:off x="5255570" y="2474949"/>
          <a:ext cx="20609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MPO Planning Process</a:t>
          </a:r>
        </a:p>
      </dsp:txBody>
      <dsp:txXfrm>
        <a:off x="5255570" y="2474949"/>
        <a:ext cx="2060952" cy="720000"/>
      </dsp:txXfrm>
    </dsp:sp>
    <dsp:sp modelId="{13BF7E42-DEF7-44EA-8569-5EB55D0DF25E}">
      <dsp:nvSpPr>
        <dsp:cNvPr id="0" name=""/>
        <dsp:cNvSpPr/>
      </dsp:nvSpPr>
      <dsp:spPr>
        <a:xfrm>
          <a:off x="8079075" y="826188"/>
          <a:ext cx="1257180" cy="12571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2F73A-7344-4CEC-8EDA-81EC9670FF87}">
      <dsp:nvSpPr>
        <dsp:cNvPr id="0" name=""/>
        <dsp:cNvSpPr/>
      </dsp:nvSpPr>
      <dsp:spPr>
        <a:xfrm>
          <a:off x="8346999" y="1094111"/>
          <a:ext cx="721333" cy="721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A9EC8-A9B2-4280-B96C-F46CC5A50F35}">
      <dsp:nvSpPr>
        <dsp:cNvPr id="0" name=""/>
        <dsp:cNvSpPr/>
      </dsp:nvSpPr>
      <dsp:spPr>
        <a:xfrm>
          <a:off x="7677189" y="2474949"/>
          <a:ext cx="20609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Public Comment</a:t>
          </a:r>
        </a:p>
      </dsp:txBody>
      <dsp:txXfrm>
        <a:off x="7677189" y="2474949"/>
        <a:ext cx="206095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9BC88-9669-479C-BAB3-DBEE1B7B0C64}">
      <dsp:nvSpPr>
        <dsp:cNvPr id="0" name=""/>
        <dsp:cNvSpPr/>
      </dsp:nvSpPr>
      <dsp:spPr>
        <a:xfrm>
          <a:off x="0" y="683943"/>
          <a:ext cx="6300132" cy="1814400"/>
        </a:xfrm>
        <a:prstGeom prst="rect">
          <a:avLst/>
        </a:prstGeom>
        <a:solidFill>
          <a:srgbClr val="FF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960" tIns="499872" rIns="48896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Kemi Ademuyewo</a:t>
          </a:r>
        </a:p>
        <a:p>
          <a:pPr marL="228600" lvl="1" indent="-228600" algn="l" defTabSz="1066800">
            <a:lnSpc>
              <a:spcPct val="90000"/>
            </a:lnSpc>
            <a:spcBef>
              <a:spcPct val="0"/>
            </a:spcBef>
            <a:spcAft>
              <a:spcPct val="15000"/>
            </a:spcAft>
            <a:buChar char="•"/>
          </a:pPr>
          <a:r>
            <a:rPr lang="en-US" sz="2400" kern="1200" dirty="0"/>
            <a:t>Jasmine Amanin</a:t>
          </a:r>
        </a:p>
        <a:p>
          <a:pPr marL="228600" lvl="1" indent="-228600" algn="l" defTabSz="1066800">
            <a:lnSpc>
              <a:spcPct val="90000"/>
            </a:lnSpc>
            <a:spcBef>
              <a:spcPct val="0"/>
            </a:spcBef>
            <a:spcAft>
              <a:spcPct val="15000"/>
            </a:spcAft>
            <a:buChar char="•"/>
          </a:pPr>
          <a:r>
            <a:rPr lang="en-US" sz="2400" kern="1200" dirty="0"/>
            <a:t>Antonio Johnson</a:t>
          </a:r>
        </a:p>
      </dsp:txBody>
      <dsp:txXfrm>
        <a:off x="0" y="683943"/>
        <a:ext cx="6300132" cy="1814400"/>
      </dsp:txXfrm>
    </dsp:sp>
    <dsp:sp modelId="{EB6CD6D9-00F0-402A-A90E-220FC3C1598F}">
      <dsp:nvSpPr>
        <dsp:cNvPr id="0" name=""/>
        <dsp:cNvSpPr/>
      </dsp:nvSpPr>
      <dsp:spPr>
        <a:xfrm>
          <a:off x="315006" y="329703"/>
          <a:ext cx="4410092"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691" tIns="0" rIns="166691" bIns="0" numCol="1" spcCol="1270" anchor="ctr" anchorCtr="0">
          <a:noAutofit/>
        </a:bodyPr>
        <a:lstStyle/>
        <a:p>
          <a:pPr marL="0" lvl="0" indent="0" algn="l" defTabSz="1066800">
            <a:lnSpc>
              <a:spcPct val="90000"/>
            </a:lnSpc>
            <a:spcBef>
              <a:spcPct val="0"/>
            </a:spcBef>
            <a:spcAft>
              <a:spcPct val="35000"/>
            </a:spcAft>
            <a:buNone/>
          </a:pPr>
          <a:r>
            <a:rPr lang="en-US" sz="2400" kern="1200" dirty="0"/>
            <a:t>Federal Highway Administration</a:t>
          </a:r>
        </a:p>
      </dsp:txBody>
      <dsp:txXfrm>
        <a:off x="349591" y="364288"/>
        <a:ext cx="4340922" cy="639310"/>
      </dsp:txXfrm>
    </dsp:sp>
    <dsp:sp modelId="{F6852192-191B-4208-9379-9B820CF16F03}">
      <dsp:nvSpPr>
        <dsp:cNvPr id="0" name=""/>
        <dsp:cNvSpPr/>
      </dsp:nvSpPr>
      <dsp:spPr>
        <a:xfrm>
          <a:off x="0" y="2982183"/>
          <a:ext cx="6300132" cy="1398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960" tIns="499872" rIns="48896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Mervin Acebo</a:t>
          </a:r>
        </a:p>
        <a:p>
          <a:pPr marL="228600" lvl="1" indent="-228600" algn="l" defTabSz="1066800">
            <a:lnSpc>
              <a:spcPct val="90000"/>
            </a:lnSpc>
            <a:spcBef>
              <a:spcPct val="0"/>
            </a:spcBef>
            <a:spcAft>
              <a:spcPct val="15000"/>
            </a:spcAft>
            <a:buChar char="•"/>
          </a:pPr>
          <a:r>
            <a:rPr lang="en-US" sz="2400" kern="1200" dirty="0"/>
            <a:t>Michelle Ruan</a:t>
          </a:r>
        </a:p>
      </dsp:txBody>
      <dsp:txXfrm>
        <a:off x="0" y="2982183"/>
        <a:ext cx="6300132" cy="1398600"/>
      </dsp:txXfrm>
    </dsp:sp>
    <dsp:sp modelId="{494776FF-DBA0-4BEE-8C3C-3D32C6D33811}">
      <dsp:nvSpPr>
        <dsp:cNvPr id="0" name=""/>
        <dsp:cNvSpPr/>
      </dsp:nvSpPr>
      <dsp:spPr>
        <a:xfrm>
          <a:off x="315006" y="2627943"/>
          <a:ext cx="4410092"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691" tIns="0" rIns="166691" bIns="0" numCol="1" spcCol="1270" anchor="ctr" anchorCtr="0">
          <a:noAutofit/>
        </a:bodyPr>
        <a:lstStyle/>
        <a:p>
          <a:pPr marL="0" lvl="0" indent="0" algn="l" defTabSz="1066800">
            <a:lnSpc>
              <a:spcPct val="90000"/>
            </a:lnSpc>
            <a:spcBef>
              <a:spcPct val="0"/>
            </a:spcBef>
            <a:spcAft>
              <a:spcPct val="35000"/>
            </a:spcAft>
            <a:buNone/>
          </a:pPr>
          <a:r>
            <a:rPr lang="en-US" sz="2400" kern="1200" dirty="0"/>
            <a:t>Federal Transit Administration</a:t>
          </a:r>
        </a:p>
      </dsp:txBody>
      <dsp:txXfrm>
        <a:off x="349591" y="2662528"/>
        <a:ext cx="4340922" cy="639310"/>
      </dsp:txXfrm>
    </dsp:sp>
    <dsp:sp modelId="{5C4F602C-AE29-4529-B1EC-19048239F2BC}">
      <dsp:nvSpPr>
        <dsp:cNvPr id="0" name=""/>
        <dsp:cNvSpPr/>
      </dsp:nvSpPr>
      <dsp:spPr>
        <a:xfrm>
          <a:off x="0" y="4864623"/>
          <a:ext cx="6300132" cy="1398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960" tIns="499872" rIns="48896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Joelean Hall</a:t>
          </a:r>
        </a:p>
        <a:p>
          <a:pPr marL="228600" lvl="1" indent="-228600" algn="l" defTabSz="1066800">
            <a:lnSpc>
              <a:spcPct val="90000"/>
            </a:lnSpc>
            <a:spcBef>
              <a:spcPct val="0"/>
            </a:spcBef>
            <a:spcAft>
              <a:spcPct val="15000"/>
            </a:spcAft>
            <a:buChar char="•"/>
          </a:pPr>
          <a:r>
            <a:rPr lang="en-US" sz="2400" kern="1200" dirty="0"/>
            <a:t>Hagen Hammons</a:t>
          </a:r>
        </a:p>
      </dsp:txBody>
      <dsp:txXfrm>
        <a:off x="0" y="4864623"/>
        <a:ext cx="6300132" cy="1398600"/>
      </dsp:txXfrm>
    </dsp:sp>
    <dsp:sp modelId="{DA1DEA86-C1CE-474B-AEE9-A2F6F23C6D96}">
      <dsp:nvSpPr>
        <dsp:cNvPr id="0" name=""/>
        <dsp:cNvSpPr/>
      </dsp:nvSpPr>
      <dsp:spPr>
        <a:xfrm>
          <a:off x="315006" y="4510383"/>
          <a:ext cx="4410092"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691" tIns="0" rIns="166691" bIns="0" numCol="1" spcCol="1270" anchor="ctr" anchorCtr="0">
          <a:noAutofit/>
        </a:bodyPr>
        <a:lstStyle/>
        <a:p>
          <a:pPr marL="0" lvl="0" indent="0" algn="l" defTabSz="1066800">
            <a:lnSpc>
              <a:spcPct val="90000"/>
            </a:lnSpc>
            <a:spcBef>
              <a:spcPct val="0"/>
            </a:spcBef>
            <a:spcAft>
              <a:spcPct val="35000"/>
            </a:spcAft>
            <a:buNone/>
          </a:pPr>
          <a:r>
            <a:rPr lang="en-US" sz="2400" kern="1200" dirty="0"/>
            <a:t>Central Federal Lands</a:t>
          </a:r>
        </a:p>
      </dsp:txBody>
      <dsp:txXfrm>
        <a:off x="349591" y="4544968"/>
        <a:ext cx="4340922"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8312A-B274-4748-A2CD-F8ACA557FC83}">
      <dsp:nvSpPr>
        <dsp:cNvPr id="0" name=""/>
        <dsp:cNvSpPr/>
      </dsp:nvSpPr>
      <dsp:spPr>
        <a:xfrm>
          <a:off x="1953914" y="2637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901E8-82AF-4743-A0FB-E7AFEBEAD134}">
      <dsp:nvSpPr>
        <dsp:cNvPr id="0" name=""/>
        <dsp:cNvSpPr/>
      </dsp:nvSpPr>
      <dsp:spPr>
        <a:xfrm>
          <a:off x="765914" y="2591432"/>
          <a:ext cx="432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Every </a:t>
          </a:r>
          <a:r>
            <a:rPr lang="en-US" sz="2000" b="1" kern="1200" dirty="0"/>
            <a:t>4 years </a:t>
          </a:r>
          <a:r>
            <a:rPr lang="en-US" sz="2000" kern="1200" dirty="0"/>
            <a:t>FTA and FHWA jointly review the metropolitan transportation </a:t>
          </a:r>
          <a:r>
            <a:rPr lang="en-US" sz="2000" b="1" kern="1200" dirty="0"/>
            <a:t>planning process </a:t>
          </a:r>
          <a:r>
            <a:rPr lang="en-US" sz="2000" kern="1200" dirty="0"/>
            <a:t>for </a:t>
          </a:r>
          <a:r>
            <a:rPr lang="en-US" sz="2000" b="1" kern="1200" dirty="0"/>
            <a:t>those areas with over 200,000 population                          </a:t>
          </a:r>
          <a:r>
            <a:rPr lang="en-US" sz="2000" b="0" kern="1200" dirty="0"/>
            <a:t>23 CFR 450.336(b)</a:t>
          </a:r>
        </a:p>
      </dsp:txBody>
      <dsp:txXfrm>
        <a:off x="765914" y="2591432"/>
        <a:ext cx="4320000" cy="1575000"/>
      </dsp:txXfrm>
    </dsp:sp>
    <dsp:sp modelId="{16B2F129-6700-453B-AFF6-D96932A5F6E3}">
      <dsp:nvSpPr>
        <dsp:cNvPr id="0" name=""/>
        <dsp:cNvSpPr/>
      </dsp:nvSpPr>
      <dsp:spPr>
        <a:xfrm>
          <a:off x="7029914" y="26372"/>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D17C1-10BA-4A10-A8B6-500EA48A04FF}">
      <dsp:nvSpPr>
        <dsp:cNvPr id="0" name=""/>
        <dsp:cNvSpPr/>
      </dsp:nvSpPr>
      <dsp:spPr>
        <a:xfrm>
          <a:off x="5841914" y="2591432"/>
          <a:ext cx="432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pPr>
          <a:r>
            <a:rPr lang="en-US" sz="3300" kern="1200" dirty="0"/>
            <a:t>Part of this review includes seeking public input</a:t>
          </a:r>
        </a:p>
      </dsp:txBody>
      <dsp:txXfrm>
        <a:off x="5841914" y="2591432"/>
        <a:ext cx="4320000" cy="157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B2F0B-AB00-4EE4-8563-8E7722FDFE3F}">
      <dsp:nvSpPr>
        <dsp:cNvPr id="0" name=""/>
        <dsp:cNvSpPr/>
      </dsp:nvSpPr>
      <dsp:spPr>
        <a:xfrm>
          <a:off x="718664" y="202202"/>
          <a:ext cx="1955812" cy="1955812"/>
        </a:xfrm>
        <a:prstGeom prst="ellipse">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787951C-8223-4E76-8B08-EA8CFA85139D}">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04CE2D7-10E6-4ECB-A959-E4E41175E1BB}">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Desk Audit</a:t>
          </a:r>
        </a:p>
      </dsp:txBody>
      <dsp:txXfrm>
        <a:off x="93445" y="2767202"/>
        <a:ext cx="3206250" cy="720000"/>
      </dsp:txXfrm>
    </dsp:sp>
    <dsp:sp modelId="{72FEC8EB-18BA-4A1D-8565-EDB15BE85633}">
      <dsp:nvSpPr>
        <dsp:cNvPr id="0" name=""/>
        <dsp:cNvSpPr/>
      </dsp:nvSpPr>
      <dsp:spPr>
        <a:xfrm>
          <a:off x="4486008" y="202202"/>
          <a:ext cx="1955812" cy="1955812"/>
        </a:xfrm>
        <a:prstGeom prst="ellipse">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ABD4FCA-E87E-46F7-A420-BD3694A46989}">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CF7C1BD-8C7E-4348-87EB-B5D398F6D757}">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Site Visit </a:t>
          </a:r>
        </a:p>
      </dsp:txBody>
      <dsp:txXfrm>
        <a:off x="3860789" y="2767202"/>
        <a:ext cx="3206250" cy="720000"/>
      </dsp:txXfrm>
    </dsp:sp>
    <dsp:sp modelId="{1A9F03AB-3013-4713-95A9-2D9E6D5DC909}">
      <dsp:nvSpPr>
        <dsp:cNvPr id="0" name=""/>
        <dsp:cNvSpPr/>
      </dsp:nvSpPr>
      <dsp:spPr>
        <a:xfrm>
          <a:off x="8253352" y="202202"/>
          <a:ext cx="1955812" cy="1955812"/>
        </a:xfrm>
        <a:prstGeom prst="ellipse">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812918A-E446-4A27-9469-754E6C58569D}">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C177686-DF73-4ED0-942D-20126B850540}">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Final Report</a:t>
          </a:r>
        </a:p>
      </dsp:txBody>
      <dsp:txXfrm>
        <a:off x="7628133" y="2767202"/>
        <a:ext cx="3206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C909A-9F2E-424D-85B1-6A05008B6C83}">
      <dsp:nvSpPr>
        <dsp:cNvPr id="0" name=""/>
        <dsp:cNvSpPr/>
      </dsp:nvSpPr>
      <dsp:spPr>
        <a:xfrm>
          <a:off x="0" y="0"/>
          <a:ext cx="6838317" cy="179352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Certified</a:t>
          </a:r>
        </a:p>
      </dsp:txBody>
      <dsp:txXfrm>
        <a:off x="1547016" y="0"/>
        <a:ext cx="5291300" cy="1793527"/>
      </dsp:txXfrm>
    </dsp:sp>
    <dsp:sp modelId="{12453F5A-0BA6-488E-8C84-76A7799335E1}">
      <dsp:nvSpPr>
        <dsp:cNvPr id="0" name=""/>
        <dsp:cNvSpPr/>
      </dsp:nvSpPr>
      <dsp:spPr>
        <a:xfrm>
          <a:off x="179352" y="179352"/>
          <a:ext cx="1367663" cy="143482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B9035-4375-486A-A443-704439117CAE}">
      <dsp:nvSpPr>
        <dsp:cNvPr id="0" name=""/>
        <dsp:cNvSpPr/>
      </dsp:nvSpPr>
      <dsp:spPr>
        <a:xfrm>
          <a:off x="0" y="1972880"/>
          <a:ext cx="6838317" cy="179352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Certified subject to corrective actions</a:t>
          </a:r>
        </a:p>
      </dsp:txBody>
      <dsp:txXfrm>
        <a:off x="1547016" y="1972880"/>
        <a:ext cx="5291300" cy="1793527"/>
      </dsp:txXfrm>
    </dsp:sp>
    <dsp:sp modelId="{B2B622E8-6F02-4DE3-9B99-2227FF760840}">
      <dsp:nvSpPr>
        <dsp:cNvPr id="0" name=""/>
        <dsp:cNvSpPr/>
      </dsp:nvSpPr>
      <dsp:spPr>
        <a:xfrm>
          <a:off x="179352" y="2152233"/>
          <a:ext cx="1367663" cy="143482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A070BC-4FF0-4BB2-9D57-68F5A7A0BB58}">
      <dsp:nvSpPr>
        <dsp:cNvPr id="0" name=""/>
        <dsp:cNvSpPr/>
      </dsp:nvSpPr>
      <dsp:spPr>
        <a:xfrm>
          <a:off x="0" y="3945761"/>
          <a:ext cx="6838317" cy="179352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Not Certified</a:t>
          </a:r>
        </a:p>
      </dsp:txBody>
      <dsp:txXfrm>
        <a:off x="1547016" y="3945761"/>
        <a:ext cx="5291300" cy="1793527"/>
      </dsp:txXfrm>
    </dsp:sp>
    <dsp:sp modelId="{6D953ACD-B8A3-449B-8512-67726CBE10DA}">
      <dsp:nvSpPr>
        <dsp:cNvPr id="0" name=""/>
        <dsp:cNvSpPr/>
      </dsp:nvSpPr>
      <dsp:spPr>
        <a:xfrm>
          <a:off x="179352" y="4125113"/>
          <a:ext cx="1367663" cy="143482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48C77-765F-496D-AE6E-AE1BB10A3F0A}">
      <dsp:nvSpPr>
        <dsp:cNvPr id="0" name=""/>
        <dsp:cNvSpPr/>
      </dsp:nvSpPr>
      <dsp:spPr>
        <a:xfrm>
          <a:off x="3656" y="28322"/>
          <a:ext cx="2198352" cy="722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What is the Planning Process?</a:t>
          </a:r>
        </a:p>
      </dsp:txBody>
      <dsp:txXfrm>
        <a:off x="3656" y="28322"/>
        <a:ext cx="2198352" cy="722388"/>
      </dsp:txXfrm>
    </dsp:sp>
    <dsp:sp modelId="{301F1EC1-3784-44E5-B23A-B5B79C7ACA27}">
      <dsp:nvSpPr>
        <dsp:cNvPr id="0" name=""/>
        <dsp:cNvSpPr/>
      </dsp:nvSpPr>
      <dsp:spPr>
        <a:xfrm>
          <a:off x="3656" y="750710"/>
          <a:ext cx="2198352" cy="2929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 process by which transportation decisions are made and projects are planned, selected and prioritized for implementation within the region.</a:t>
          </a:r>
        </a:p>
      </dsp:txBody>
      <dsp:txXfrm>
        <a:off x="3656" y="750710"/>
        <a:ext cx="2198352" cy="2929858"/>
      </dsp:txXfrm>
    </dsp:sp>
    <dsp:sp modelId="{1847D394-4078-465D-8CB9-11D229F9130B}">
      <dsp:nvSpPr>
        <dsp:cNvPr id="0" name=""/>
        <dsp:cNvSpPr/>
      </dsp:nvSpPr>
      <dsp:spPr>
        <a:xfrm>
          <a:off x="2509778" y="28322"/>
          <a:ext cx="2198352" cy="722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Why is it important?</a:t>
          </a:r>
        </a:p>
      </dsp:txBody>
      <dsp:txXfrm>
        <a:off x="2509778" y="28322"/>
        <a:ext cx="2198352" cy="722388"/>
      </dsp:txXfrm>
    </dsp:sp>
    <dsp:sp modelId="{A661AF9C-FA31-4494-9A39-A914998D32C4}">
      <dsp:nvSpPr>
        <dsp:cNvPr id="0" name=""/>
        <dsp:cNvSpPr/>
      </dsp:nvSpPr>
      <dsp:spPr>
        <a:xfrm>
          <a:off x="2509778" y="750710"/>
          <a:ext cx="2198352" cy="2929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Decides how a substantial share of Federal funding is spent nationwide.</a:t>
          </a:r>
        </a:p>
        <a:p>
          <a:pPr marL="171450" lvl="1" indent="-171450" algn="l" defTabSz="711200">
            <a:lnSpc>
              <a:spcPct val="90000"/>
            </a:lnSpc>
            <a:spcBef>
              <a:spcPct val="0"/>
            </a:spcBef>
            <a:spcAft>
              <a:spcPct val="15000"/>
            </a:spcAft>
            <a:buChar char="•"/>
          </a:pPr>
          <a:r>
            <a:rPr lang="en-US" sz="1600" kern="1200" dirty="0"/>
            <a:t>The process lays the framework for the future transportation system.</a:t>
          </a:r>
        </a:p>
      </dsp:txBody>
      <dsp:txXfrm>
        <a:off x="2509778" y="750710"/>
        <a:ext cx="2198352" cy="2929858"/>
      </dsp:txXfrm>
    </dsp:sp>
    <dsp:sp modelId="{D7E8A443-652A-4F84-B07C-B5CF508A4C0F}">
      <dsp:nvSpPr>
        <dsp:cNvPr id="0" name=""/>
        <dsp:cNvSpPr/>
      </dsp:nvSpPr>
      <dsp:spPr>
        <a:xfrm>
          <a:off x="5015900" y="28322"/>
          <a:ext cx="2198352" cy="722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Who is involved?</a:t>
          </a:r>
        </a:p>
      </dsp:txBody>
      <dsp:txXfrm>
        <a:off x="5015900" y="28322"/>
        <a:ext cx="2198352" cy="722388"/>
      </dsp:txXfrm>
    </dsp:sp>
    <dsp:sp modelId="{074B5DC3-F3EA-4977-97B8-7920E24D8D30}">
      <dsp:nvSpPr>
        <dsp:cNvPr id="0" name=""/>
        <dsp:cNvSpPr/>
      </dsp:nvSpPr>
      <dsp:spPr>
        <a:xfrm>
          <a:off x="5015900" y="750710"/>
          <a:ext cx="2198352" cy="2929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MPO</a:t>
          </a:r>
        </a:p>
        <a:p>
          <a:pPr marL="171450" lvl="1" indent="-171450" algn="l" defTabSz="711200">
            <a:lnSpc>
              <a:spcPct val="90000"/>
            </a:lnSpc>
            <a:spcBef>
              <a:spcPct val="0"/>
            </a:spcBef>
            <a:spcAft>
              <a:spcPct val="15000"/>
            </a:spcAft>
            <a:buChar char="•"/>
          </a:pPr>
          <a:r>
            <a:rPr lang="en-US" sz="1600" kern="1200" dirty="0"/>
            <a:t>State and Federal Department(s) of Transportation</a:t>
          </a:r>
        </a:p>
        <a:p>
          <a:pPr marL="171450" lvl="1" indent="-171450" algn="l" defTabSz="711200">
            <a:lnSpc>
              <a:spcPct val="90000"/>
            </a:lnSpc>
            <a:spcBef>
              <a:spcPct val="0"/>
            </a:spcBef>
            <a:spcAft>
              <a:spcPct val="15000"/>
            </a:spcAft>
            <a:buChar char="•"/>
          </a:pPr>
          <a:r>
            <a:rPr lang="en-US" sz="1600" kern="1200" dirty="0"/>
            <a:t>Public Transportation Operator(s)</a:t>
          </a:r>
        </a:p>
        <a:p>
          <a:pPr marL="171450" lvl="1" indent="-171450" algn="l" defTabSz="711200">
            <a:lnSpc>
              <a:spcPct val="90000"/>
            </a:lnSpc>
            <a:spcBef>
              <a:spcPct val="0"/>
            </a:spcBef>
            <a:spcAft>
              <a:spcPct val="15000"/>
            </a:spcAft>
            <a:buChar char="•"/>
          </a:pPr>
          <a:r>
            <a:rPr lang="en-US" sz="1600" kern="1200" dirty="0"/>
            <a:t>Local Jurisdictions (cities, counties)</a:t>
          </a:r>
        </a:p>
        <a:p>
          <a:pPr marL="171450" lvl="1" indent="-171450" algn="l" defTabSz="711200">
            <a:lnSpc>
              <a:spcPct val="90000"/>
            </a:lnSpc>
            <a:spcBef>
              <a:spcPct val="0"/>
            </a:spcBef>
            <a:spcAft>
              <a:spcPct val="15000"/>
            </a:spcAft>
            <a:buChar char="•"/>
          </a:pPr>
          <a:r>
            <a:rPr lang="en-US" sz="1600" kern="1200" dirty="0"/>
            <a:t>Local Citizens</a:t>
          </a:r>
        </a:p>
        <a:p>
          <a:pPr marL="171450" lvl="1" indent="-171450" algn="l" defTabSz="711200">
            <a:lnSpc>
              <a:spcPct val="90000"/>
            </a:lnSpc>
            <a:spcBef>
              <a:spcPct val="0"/>
            </a:spcBef>
            <a:spcAft>
              <a:spcPct val="15000"/>
            </a:spcAft>
            <a:buChar char="•"/>
          </a:pPr>
          <a:r>
            <a:rPr lang="en-US" sz="1600" kern="1200" dirty="0"/>
            <a:t>Interest Groups</a:t>
          </a:r>
        </a:p>
        <a:p>
          <a:pPr marL="171450" lvl="1" indent="-171450" algn="l" defTabSz="711200">
            <a:lnSpc>
              <a:spcPct val="90000"/>
            </a:lnSpc>
            <a:spcBef>
              <a:spcPct val="0"/>
            </a:spcBef>
            <a:spcAft>
              <a:spcPct val="15000"/>
            </a:spcAft>
            <a:buChar char="•"/>
          </a:pPr>
          <a:endParaRPr lang="en-US" sz="1600" kern="1200" dirty="0"/>
        </a:p>
      </dsp:txBody>
      <dsp:txXfrm>
        <a:off x="5015900" y="750710"/>
        <a:ext cx="2198352" cy="2929858"/>
      </dsp:txXfrm>
    </dsp:sp>
    <dsp:sp modelId="{1053C8CE-89BE-4EA6-AA23-D416B3D2B9CE}">
      <dsp:nvSpPr>
        <dsp:cNvPr id="0" name=""/>
        <dsp:cNvSpPr/>
      </dsp:nvSpPr>
      <dsp:spPr>
        <a:xfrm>
          <a:off x="7522022" y="28322"/>
          <a:ext cx="2198352" cy="722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How?</a:t>
          </a:r>
        </a:p>
      </dsp:txBody>
      <dsp:txXfrm>
        <a:off x="7522022" y="28322"/>
        <a:ext cx="2198352" cy="722388"/>
      </dsp:txXfrm>
    </dsp:sp>
    <dsp:sp modelId="{F90AB6D5-866A-467F-B812-0EB624D4A476}">
      <dsp:nvSpPr>
        <dsp:cNvPr id="0" name=""/>
        <dsp:cNvSpPr/>
      </dsp:nvSpPr>
      <dsp:spPr>
        <a:xfrm>
          <a:off x="7522022" y="750710"/>
          <a:ext cx="2198352" cy="2929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3-C Approach</a:t>
          </a:r>
          <a:r>
            <a:rPr lang="en-US" sz="1600" kern="1200" dirty="0">
              <a:solidFill>
                <a:schemeClr val="accent6">
                  <a:lumMod val="50000"/>
                </a:schemeClr>
              </a:solidFill>
            </a:rPr>
            <a:t>:</a:t>
          </a:r>
        </a:p>
        <a:p>
          <a:pPr marL="342900" lvl="2" indent="-171450" algn="l" defTabSz="711200">
            <a:lnSpc>
              <a:spcPct val="90000"/>
            </a:lnSpc>
            <a:spcBef>
              <a:spcPct val="0"/>
            </a:spcBef>
            <a:spcAft>
              <a:spcPct val="15000"/>
            </a:spcAft>
            <a:buChar char="•"/>
          </a:pPr>
          <a:r>
            <a:rPr lang="en-US" sz="1600" kern="1200" dirty="0"/>
            <a:t>Continuing</a:t>
          </a:r>
        </a:p>
        <a:p>
          <a:pPr marL="342900" lvl="2" indent="-171450" algn="l" defTabSz="711200">
            <a:lnSpc>
              <a:spcPct val="90000"/>
            </a:lnSpc>
            <a:spcBef>
              <a:spcPct val="0"/>
            </a:spcBef>
            <a:spcAft>
              <a:spcPct val="15000"/>
            </a:spcAft>
            <a:buChar char="•"/>
          </a:pPr>
          <a:r>
            <a:rPr lang="en-US" sz="1600" kern="1200" dirty="0"/>
            <a:t>Cooperative</a:t>
          </a:r>
        </a:p>
        <a:p>
          <a:pPr marL="342900" lvl="2" indent="-171450" algn="l" defTabSz="711200">
            <a:lnSpc>
              <a:spcPct val="90000"/>
            </a:lnSpc>
            <a:spcBef>
              <a:spcPct val="0"/>
            </a:spcBef>
            <a:spcAft>
              <a:spcPct val="15000"/>
            </a:spcAft>
            <a:buChar char="•"/>
          </a:pPr>
          <a:r>
            <a:rPr lang="en-US" sz="1600" kern="1200" dirty="0"/>
            <a:t>Comprehensive</a:t>
          </a:r>
        </a:p>
        <a:p>
          <a:pPr marL="171450" lvl="1" indent="-171450" algn="l" defTabSz="711200">
            <a:lnSpc>
              <a:spcPct val="90000"/>
            </a:lnSpc>
            <a:spcBef>
              <a:spcPct val="0"/>
            </a:spcBef>
            <a:spcAft>
              <a:spcPct val="15000"/>
            </a:spcAft>
            <a:buChar char="•"/>
          </a:pPr>
          <a:r>
            <a:rPr lang="en-US" sz="1600" kern="1200" dirty="0"/>
            <a:t>Multimodal</a:t>
          </a:r>
        </a:p>
        <a:p>
          <a:pPr marL="171450" lvl="1" indent="-171450" algn="l" defTabSz="711200">
            <a:lnSpc>
              <a:spcPct val="90000"/>
            </a:lnSpc>
            <a:spcBef>
              <a:spcPct val="0"/>
            </a:spcBef>
            <a:spcAft>
              <a:spcPct val="15000"/>
            </a:spcAft>
            <a:buChar char="•"/>
          </a:pPr>
          <a:r>
            <a:rPr lang="en-US" sz="1600" kern="1200" dirty="0"/>
            <a:t>Public Input</a:t>
          </a:r>
        </a:p>
      </dsp:txBody>
      <dsp:txXfrm>
        <a:off x="7522022" y="750710"/>
        <a:ext cx="2198352" cy="29298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BB6F9-BA6B-41FF-A726-E73C34C82351}">
      <dsp:nvSpPr>
        <dsp:cNvPr id="0" name=""/>
        <dsp:cNvSpPr/>
      </dsp:nvSpPr>
      <dsp:spPr>
        <a:xfrm>
          <a:off x="0" y="9728"/>
          <a:ext cx="9724031"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t>Products of the Process</a:t>
          </a:r>
          <a:endParaRPr lang="en-US" sz="3000" kern="1200" dirty="0"/>
        </a:p>
      </dsp:txBody>
      <dsp:txXfrm>
        <a:off x="0" y="9728"/>
        <a:ext cx="9724031" cy="864000"/>
      </dsp:txXfrm>
    </dsp:sp>
    <dsp:sp modelId="{0A774C09-F429-448D-BF12-FA406E58D184}">
      <dsp:nvSpPr>
        <dsp:cNvPr id="0" name=""/>
        <dsp:cNvSpPr/>
      </dsp:nvSpPr>
      <dsp:spPr>
        <a:xfrm>
          <a:off x="0" y="873728"/>
          <a:ext cx="9724031"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1" kern="1200" dirty="0"/>
            <a:t>Regional Transportation Plan (RTP)</a:t>
          </a:r>
          <a:endParaRPr lang="en-US" sz="3000" kern="1200" dirty="0"/>
        </a:p>
        <a:p>
          <a:pPr marL="285750" lvl="1" indent="-285750" algn="l" defTabSz="1333500">
            <a:lnSpc>
              <a:spcPct val="90000"/>
            </a:lnSpc>
            <a:spcBef>
              <a:spcPct val="0"/>
            </a:spcBef>
            <a:spcAft>
              <a:spcPct val="15000"/>
            </a:spcAft>
            <a:buChar char="•"/>
          </a:pPr>
          <a:r>
            <a:rPr lang="en-US" sz="3000" b="1" kern="1200" dirty="0"/>
            <a:t>Overall Work Program (OWP)</a:t>
          </a:r>
        </a:p>
        <a:p>
          <a:pPr marL="285750" lvl="1" indent="-285750" algn="l" defTabSz="1333500">
            <a:lnSpc>
              <a:spcPct val="90000"/>
            </a:lnSpc>
            <a:spcBef>
              <a:spcPct val="0"/>
            </a:spcBef>
            <a:spcAft>
              <a:spcPct val="15000"/>
            </a:spcAft>
            <a:buChar char="•"/>
          </a:pPr>
          <a:r>
            <a:rPr lang="en-US" sz="3000" b="1" kern="1200" dirty="0"/>
            <a:t>Congestion Management Process (CMP)</a:t>
          </a:r>
          <a:endParaRPr lang="en-US" sz="3000" kern="1200" dirty="0"/>
        </a:p>
        <a:p>
          <a:pPr marL="285750" lvl="1" indent="-285750" algn="l" defTabSz="1333500">
            <a:lnSpc>
              <a:spcPct val="90000"/>
            </a:lnSpc>
            <a:spcBef>
              <a:spcPct val="0"/>
            </a:spcBef>
            <a:spcAft>
              <a:spcPct val="15000"/>
            </a:spcAft>
            <a:buChar char="•"/>
          </a:pPr>
          <a:r>
            <a:rPr lang="en-US" sz="3000" b="1" kern="1200" dirty="0"/>
            <a:t>Federal Transportation Improvement Program (FTIP)</a:t>
          </a:r>
          <a:endParaRPr lang="en-US" sz="3000" kern="1200" dirty="0"/>
        </a:p>
        <a:p>
          <a:pPr marL="285750" lvl="1" indent="-285750" algn="l" defTabSz="1333500">
            <a:lnSpc>
              <a:spcPct val="90000"/>
            </a:lnSpc>
            <a:spcBef>
              <a:spcPct val="0"/>
            </a:spcBef>
            <a:spcAft>
              <a:spcPct val="15000"/>
            </a:spcAft>
            <a:buChar char="•"/>
          </a:pPr>
          <a:r>
            <a:rPr lang="en-US" sz="3000" b="1" kern="1200" dirty="0"/>
            <a:t>Public Participation Plan (PPP)</a:t>
          </a:r>
          <a:endParaRPr lang="en-US" sz="3000" kern="1200" dirty="0"/>
        </a:p>
      </dsp:txBody>
      <dsp:txXfrm>
        <a:off x="0" y="873728"/>
        <a:ext cx="9724031" cy="2799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9C629-4CD4-44E8-B88B-6B8F1D88210E}">
      <dsp:nvSpPr>
        <dsp:cNvPr id="0" name=""/>
        <dsp:cNvSpPr/>
      </dsp:nvSpPr>
      <dsp:spPr>
        <a:xfrm>
          <a:off x="1196134" y="723938"/>
          <a:ext cx="4801817" cy="4801817"/>
        </a:xfrm>
        <a:prstGeom prst="blockArc">
          <a:avLst>
            <a:gd name="adj1" fmla="val 10803672"/>
            <a:gd name="adj2" fmla="val 1673124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2158537-287F-42A6-BAAC-985078F086C2}">
      <dsp:nvSpPr>
        <dsp:cNvPr id="0" name=""/>
        <dsp:cNvSpPr/>
      </dsp:nvSpPr>
      <dsp:spPr>
        <a:xfrm>
          <a:off x="1195406" y="779944"/>
          <a:ext cx="4801817" cy="4801817"/>
        </a:xfrm>
        <a:prstGeom prst="blockArc">
          <a:avLst>
            <a:gd name="adj1" fmla="val 4867678"/>
            <a:gd name="adj2" fmla="val 1088577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62B3EC1-BA35-4230-A100-A222571114AF}">
      <dsp:nvSpPr>
        <dsp:cNvPr id="0" name=""/>
        <dsp:cNvSpPr/>
      </dsp:nvSpPr>
      <dsp:spPr>
        <a:xfrm>
          <a:off x="1918078" y="779832"/>
          <a:ext cx="4801817" cy="4801817"/>
        </a:xfrm>
        <a:prstGeom prst="blockArc">
          <a:avLst>
            <a:gd name="adj1" fmla="val 21594623"/>
            <a:gd name="adj2" fmla="val 593125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C6A84AE-3D59-4139-B42C-EFE404FA57E4}">
      <dsp:nvSpPr>
        <dsp:cNvPr id="0" name=""/>
        <dsp:cNvSpPr/>
      </dsp:nvSpPr>
      <dsp:spPr>
        <a:xfrm>
          <a:off x="1918658" y="723846"/>
          <a:ext cx="4801817" cy="4801817"/>
        </a:xfrm>
        <a:prstGeom prst="blockArc">
          <a:avLst>
            <a:gd name="adj1" fmla="val 15667882"/>
            <a:gd name="adj2" fmla="val 7669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F51BDEF-76AD-4770-B1EE-426F44437D10}">
      <dsp:nvSpPr>
        <dsp:cNvPr id="0" name=""/>
        <dsp:cNvSpPr/>
      </dsp:nvSpPr>
      <dsp:spPr>
        <a:xfrm>
          <a:off x="2520508" y="1995857"/>
          <a:ext cx="2772471" cy="23001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Public Involvement</a:t>
          </a:r>
        </a:p>
      </dsp:txBody>
      <dsp:txXfrm>
        <a:off x="2926527" y="2332710"/>
        <a:ext cx="1960433" cy="1626468"/>
      </dsp:txXfrm>
    </dsp:sp>
    <dsp:sp modelId="{4443AFAD-BF6F-4A7B-96C5-A14EE5A494DC}">
      <dsp:nvSpPr>
        <dsp:cNvPr id="0" name=""/>
        <dsp:cNvSpPr/>
      </dsp:nvSpPr>
      <dsp:spPr>
        <a:xfrm>
          <a:off x="2706167" y="-202191"/>
          <a:ext cx="2503685" cy="20195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Regional Transportation Plan</a:t>
          </a:r>
        </a:p>
      </dsp:txBody>
      <dsp:txXfrm>
        <a:off x="3072823" y="93570"/>
        <a:ext cx="1770373" cy="1428060"/>
      </dsp:txXfrm>
    </dsp:sp>
    <dsp:sp modelId="{812CE581-9E83-4B26-A417-36E19A873DE3}">
      <dsp:nvSpPr>
        <dsp:cNvPr id="0" name=""/>
        <dsp:cNvSpPr/>
      </dsp:nvSpPr>
      <dsp:spPr>
        <a:xfrm>
          <a:off x="5412334" y="2167281"/>
          <a:ext cx="2503685" cy="20195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Congestion Management Process</a:t>
          </a:r>
        </a:p>
      </dsp:txBody>
      <dsp:txXfrm>
        <a:off x="5778990" y="2463042"/>
        <a:ext cx="1770373" cy="1428060"/>
      </dsp:txXfrm>
    </dsp:sp>
    <dsp:sp modelId="{6B278014-7F98-4EBB-8E08-F0050CCFFFA8}">
      <dsp:nvSpPr>
        <dsp:cNvPr id="0" name=""/>
        <dsp:cNvSpPr/>
      </dsp:nvSpPr>
      <dsp:spPr>
        <a:xfrm>
          <a:off x="2600324" y="4554906"/>
          <a:ext cx="2715371" cy="188615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Public Participation Plan</a:t>
          </a:r>
        </a:p>
      </dsp:txBody>
      <dsp:txXfrm>
        <a:off x="2997981" y="4831128"/>
        <a:ext cx="1920057" cy="1333715"/>
      </dsp:txXfrm>
    </dsp:sp>
    <dsp:sp modelId="{51F31AC3-FAEB-4D8E-9713-9AD83B12D881}">
      <dsp:nvSpPr>
        <dsp:cNvPr id="0" name=""/>
        <dsp:cNvSpPr/>
      </dsp:nvSpPr>
      <dsp:spPr>
        <a:xfrm>
          <a:off x="8" y="2112550"/>
          <a:ext cx="2503685" cy="20195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Federal Transportation Improvement Program</a:t>
          </a:r>
        </a:p>
      </dsp:txBody>
      <dsp:txXfrm>
        <a:off x="366664" y="2408311"/>
        <a:ext cx="1770373" cy="1428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38ED-63E5-4DB8-9EBE-DA60AB7AF111}">
      <dsp:nvSpPr>
        <dsp:cNvPr id="0" name=""/>
        <dsp:cNvSpPr/>
      </dsp:nvSpPr>
      <dsp:spPr>
        <a:xfrm>
          <a:off x="0" y="0"/>
          <a:ext cx="1092782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C7947-8EC3-417A-BEAC-77DA68BD023C}">
      <dsp:nvSpPr>
        <dsp:cNvPr id="0" name=""/>
        <dsp:cNvSpPr/>
      </dsp:nvSpPr>
      <dsp:spPr>
        <a:xfrm>
          <a:off x="0" y="0"/>
          <a:ext cx="2185565" cy="368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Comments?</a:t>
          </a:r>
          <a:endParaRPr lang="en-US" sz="3100" kern="1200" dirty="0"/>
        </a:p>
      </dsp:txBody>
      <dsp:txXfrm>
        <a:off x="0" y="0"/>
        <a:ext cx="2185565" cy="3689405"/>
      </dsp:txXfrm>
    </dsp:sp>
    <dsp:sp modelId="{81BF241A-ACF0-4623-BF6F-59D8D4100716}">
      <dsp:nvSpPr>
        <dsp:cNvPr id="0" name=""/>
        <dsp:cNvSpPr/>
      </dsp:nvSpPr>
      <dsp:spPr>
        <a:xfrm>
          <a:off x="2349483" y="57646"/>
          <a:ext cx="8578345" cy="115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Do you have an adequate opportunity to participate in the MPO Transportation Planning Process?</a:t>
          </a:r>
          <a:endParaRPr lang="en-US" sz="3000" kern="1200" dirty="0"/>
        </a:p>
      </dsp:txBody>
      <dsp:txXfrm>
        <a:off x="2349483" y="57646"/>
        <a:ext cx="8578345" cy="1152939"/>
      </dsp:txXfrm>
    </dsp:sp>
    <dsp:sp modelId="{0FE61584-B619-4823-B98D-83FB4C75D5C0}">
      <dsp:nvSpPr>
        <dsp:cNvPr id="0" name=""/>
        <dsp:cNvSpPr/>
      </dsp:nvSpPr>
      <dsp:spPr>
        <a:xfrm>
          <a:off x="2185565" y="1210586"/>
          <a:ext cx="874226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F2A899-15C6-4B27-8B51-63D73264AB20}">
      <dsp:nvSpPr>
        <dsp:cNvPr id="0" name=""/>
        <dsp:cNvSpPr/>
      </dsp:nvSpPr>
      <dsp:spPr>
        <a:xfrm>
          <a:off x="2349483" y="1268232"/>
          <a:ext cx="8578345" cy="115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Have you been involved in the MPO Transportation Planning Process?</a:t>
          </a:r>
          <a:endParaRPr lang="en-US" sz="3000" kern="1200" dirty="0"/>
        </a:p>
      </dsp:txBody>
      <dsp:txXfrm>
        <a:off x="2349483" y="1268232"/>
        <a:ext cx="8578345" cy="1152939"/>
      </dsp:txXfrm>
    </dsp:sp>
    <dsp:sp modelId="{C638DABA-3CA0-42D5-83ED-2F419EB30C53}">
      <dsp:nvSpPr>
        <dsp:cNvPr id="0" name=""/>
        <dsp:cNvSpPr/>
      </dsp:nvSpPr>
      <dsp:spPr>
        <a:xfrm>
          <a:off x="2185565" y="2421172"/>
          <a:ext cx="874226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66016D-5651-4458-9BFC-0223541B2788}">
      <dsp:nvSpPr>
        <dsp:cNvPr id="0" name=""/>
        <dsp:cNvSpPr/>
      </dsp:nvSpPr>
      <dsp:spPr>
        <a:xfrm>
          <a:off x="2349483" y="2478818"/>
          <a:ext cx="8578345" cy="115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What are your views of the process?</a:t>
          </a:r>
          <a:endParaRPr lang="en-US" sz="3000" kern="1200" dirty="0"/>
        </a:p>
      </dsp:txBody>
      <dsp:txXfrm>
        <a:off x="2349483" y="2478818"/>
        <a:ext cx="8578345" cy="1152939"/>
      </dsp:txXfrm>
    </dsp:sp>
    <dsp:sp modelId="{08C313A2-06F0-4F67-82BC-610074A3DEA1}">
      <dsp:nvSpPr>
        <dsp:cNvPr id="0" name=""/>
        <dsp:cNvSpPr/>
      </dsp:nvSpPr>
      <dsp:spPr>
        <a:xfrm>
          <a:off x="2185565" y="3631758"/>
          <a:ext cx="874226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FE160-A9D7-4BDC-A02B-FD2F8CA71F74}" type="datetimeFigureOut">
              <a:rPr lang="en-US" smtClean="0"/>
              <a:t>4/2/2025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44B40-5559-4F34-B065-09C388CF81D5}" type="slidenum">
              <a:rPr lang="en-US" smtClean="0"/>
              <a:t>‹#›</a:t>
            </a:fld>
            <a:endParaRPr lang="en-US" dirty="0"/>
          </a:p>
        </p:txBody>
      </p:sp>
    </p:spTree>
    <p:extLst>
      <p:ext uri="{BB962C8B-B14F-4D97-AF65-F5344CB8AC3E}">
        <p14:creationId xmlns:p14="http://schemas.microsoft.com/office/powerpoint/2010/main" val="113013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44B40-5559-4F34-B065-09C388CF81D5}" type="slidenum">
              <a:rPr lang="en-US" smtClean="0"/>
              <a:t>3</a:t>
            </a:fld>
            <a:endParaRPr lang="en-US" dirty="0"/>
          </a:p>
        </p:txBody>
      </p:sp>
    </p:spTree>
    <p:extLst>
      <p:ext uri="{BB962C8B-B14F-4D97-AF65-F5344CB8AC3E}">
        <p14:creationId xmlns:p14="http://schemas.microsoft.com/office/powerpoint/2010/main" val="406559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is issued in approximately 60 days summarizing the discussions during the review</a:t>
            </a:r>
          </a:p>
          <a:p>
            <a:endParaRPr lang="en-US" dirty="0"/>
          </a:p>
          <a:p>
            <a:r>
              <a:rPr lang="en-US" dirty="0"/>
              <a:t>Process is: </a:t>
            </a:r>
          </a:p>
          <a:p>
            <a:r>
              <a:rPr lang="en-US" dirty="0"/>
              <a:t>Certified</a:t>
            </a:r>
          </a:p>
          <a:p>
            <a:r>
              <a:rPr lang="en-US" dirty="0"/>
              <a:t>Certified subject to corrective actions</a:t>
            </a:r>
          </a:p>
          <a:p>
            <a:r>
              <a:rPr lang="en-US" dirty="0"/>
              <a:t>Certified for use of only certain construction funding categories</a:t>
            </a:r>
          </a:p>
          <a:p>
            <a:endParaRPr lang="en-US" dirty="0"/>
          </a:p>
        </p:txBody>
      </p:sp>
      <p:sp>
        <p:nvSpPr>
          <p:cNvPr id="4" name="Slide Number Placeholder 3"/>
          <p:cNvSpPr>
            <a:spLocks noGrp="1"/>
          </p:cNvSpPr>
          <p:nvPr>
            <p:ph type="sldNum" sz="quarter" idx="5"/>
          </p:nvPr>
        </p:nvSpPr>
        <p:spPr/>
        <p:txBody>
          <a:bodyPr/>
          <a:lstStyle/>
          <a:p>
            <a:fld id="{37A44B40-5559-4F34-B065-09C388CF81D5}" type="slidenum">
              <a:rPr lang="en-US" smtClean="0"/>
              <a:t>7</a:t>
            </a:fld>
            <a:endParaRPr lang="en-US" dirty="0"/>
          </a:p>
        </p:txBody>
      </p:sp>
    </p:spTree>
    <p:extLst>
      <p:ext uri="{BB962C8B-B14F-4D97-AF65-F5344CB8AC3E}">
        <p14:creationId xmlns:p14="http://schemas.microsoft.com/office/powerpoint/2010/main" val="151041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RTP</a:t>
            </a:r>
          </a:p>
          <a:p>
            <a:pPr marL="171450" indent="-171450">
              <a:buFont typeface="Arial" panose="020B0604020202020204" pitchFamily="34" charset="0"/>
              <a:buChar char="•"/>
            </a:pPr>
            <a:r>
              <a:rPr lang="en-US" sz="1200" b="0" dirty="0">
                <a:cs typeface="Arial" panose="020B0604020202020204" pitchFamily="34" charset="0"/>
              </a:rPr>
              <a:t>20-Year multi-modal guide to regional needs and potential solutions</a:t>
            </a:r>
          </a:p>
          <a:p>
            <a:pPr marL="171450" indent="-171450">
              <a:buFont typeface="Arial" panose="020B0604020202020204" pitchFamily="34" charset="0"/>
              <a:buChar char="•"/>
            </a:pPr>
            <a:r>
              <a:rPr lang="en-US" sz="1200" b="0" dirty="0">
                <a:cs typeface="Arial" panose="020B0604020202020204" pitchFamily="34" charset="0"/>
              </a:rPr>
              <a:t>Financially feasible</a:t>
            </a:r>
          </a:p>
          <a:p>
            <a:pPr marL="171450" indent="-171450">
              <a:buFont typeface="Arial" panose="020B0604020202020204" pitchFamily="34" charset="0"/>
              <a:buChar char="•"/>
            </a:pPr>
            <a:r>
              <a:rPr lang="en-US" sz="1200" b="0" dirty="0">
                <a:cs typeface="Arial" panose="020B0604020202020204" pitchFamily="34" charset="0"/>
              </a:rPr>
              <a:t>Conforms to Clean Air Standards</a:t>
            </a:r>
          </a:p>
          <a:p>
            <a:pPr marL="171450" indent="-171450">
              <a:buFont typeface="Arial" panose="020B0604020202020204" pitchFamily="34" charset="0"/>
              <a:buChar char="•"/>
            </a:pPr>
            <a:r>
              <a:rPr lang="en-US" sz="1200" b="0" dirty="0">
                <a:cs typeface="Arial" panose="020B0604020202020204" pitchFamily="34" charset="0"/>
              </a:rPr>
              <a:t>Contains: financial plans, local goas &amp; objectives, public involvement</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OWP/UPWP</a:t>
            </a:r>
          </a:p>
          <a:p>
            <a:pPr marL="171450" indent="-171450">
              <a:buFont typeface="Arial" panose="020B0604020202020204" pitchFamily="34" charset="0"/>
              <a:buChar char="•"/>
            </a:pPr>
            <a:r>
              <a:rPr lang="en-US" sz="1200" b="0" dirty="0">
                <a:cs typeface="Arial" panose="020B0604020202020204" pitchFamily="34" charset="0"/>
              </a:rPr>
              <a:t>A mechanism document describing the planning activities to be completed and costs.</a:t>
            </a:r>
          </a:p>
          <a:p>
            <a:pPr marL="171450" indent="-171450">
              <a:buFont typeface="Arial" panose="020B0604020202020204" pitchFamily="34" charset="0"/>
              <a:buChar char="•"/>
            </a:pPr>
            <a:r>
              <a:rPr lang="en-US" sz="1200" b="0" dirty="0">
                <a:cs typeface="Arial" panose="020B0604020202020204" pitchFamily="34" charset="0"/>
              </a:rPr>
              <a:t>MPO Budget</a:t>
            </a:r>
          </a:p>
          <a:p>
            <a:pPr marL="171450" indent="-171450">
              <a:buFont typeface="Arial" panose="020B0604020202020204" pitchFamily="34" charset="0"/>
              <a:buChar char="•"/>
            </a:pPr>
            <a:r>
              <a:rPr lang="en-US" sz="1200" b="0" dirty="0">
                <a:cs typeface="Arial" panose="020B0604020202020204" pitchFamily="34" charset="0"/>
              </a:rPr>
              <a:t>“A Plan for Planning”</a:t>
            </a:r>
            <a:endParaRPr lang="en-US" sz="1100" b="0" dirty="0">
              <a:cs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CMP</a:t>
            </a:r>
          </a:p>
          <a:p>
            <a:pPr marL="0" indent="0">
              <a:buFont typeface="Arial" panose="020B0604020202020204" pitchFamily="34" charset="0"/>
              <a:buNone/>
            </a:pPr>
            <a:r>
              <a:rPr lang="en-US" sz="2800" b="0" dirty="0">
                <a:cs typeface="Arial" panose="020B0604020202020204" pitchFamily="34" charset="0"/>
              </a:rPr>
              <a:t>Short term and long-term strategies</a:t>
            </a:r>
          </a:p>
          <a:p>
            <a:pPr marL="457200" lvl="1" indent="0">
              <a:buFont typeface="Arial" panose="020B0604020202020204" pitchFamily="34" charset="0"/>
              <a:buNone/>
            </a:pPr>
            <a:r>
              <a:rPr lang="en-US" sz="2400" b="0" dirty="0">
                <a:cs typeface="Arial" panose="020B0604020202020204" pitchFamily="34" charset="0"/>
              </a:rPr>
              <a:t>Short term—looks at current traffic and transit problems and tries to solve</a:t>
            </a:r>
          </a:p>
          <a:p>
            <a:pPr marL="457200" lvl="1" indent="0">
              <a:buFont typeface="Arial" panose="020B0604020202020204" pitchFamily="34" charset="0"/>
              <a:buNone/>
            </a:pPr>
            <a:r>
              <a:rPr lang="en-US" sz="2400" b="0" dirty="0">
                <a:cs typeface="Arial" panose="020B0604020202020204" pitchFamily="34" charset="0"/>
              </a:rPr>
              <a:t>Long Term—tries to prevent problems form occurring</a:t>
            </a:r>
          </a:p>
          <a:p>
            <a:pPr marL="457200" lvl="1" indent="0">
              <a:buFont typeface="Arial" panose="020B0604020202020204" pitchFamily="34" charset="0"/>
              <a:buNone/>
            </a:pPr>
            <a:endParaRPr lang="en-US" dirty="0"/>
          </a:p>
          <a:p>
            <a:pPr marL="0" indent="0">
              <a:buFont typeface="Arial" panose="020B0604020202020204" pitchFamily="34" charset="0"/>
              <a:buNone/>
            </a:pPr>
            <a:r>
              <a:rPr lang="en-US" b="1" dirty="0"/>
              <a:t>FTIP</a:t>
            </a:r>
            <a:r>
              <a:rPr lang="en-US" dirty="0"/>
              <a:t>: </a:t>
            </a:r>
          </a:p>
          <a:p>
            <a:pPr marL="171450" indent="-171450">
              <a:buFont typeface="Arial" panose="020B0604020202020204" pitchFamily="34" charset="0"/>
              <a:buChar char="•"/>
            </a:pPr>
            <a:r>
              <a:rPr lang="en-US" sz="1200" b="0" i="0" dirty="0">
                <a:cs typeface="Arial" panose="020B0604020202020204" pitchFamily="34" charset="0"/>
              </a:rPr>
              <a:t>4-Year list of financially feasibly projects</a:t>
            </a:r>
          </a:p>
          <a:p>
            <a:pPr marL="171450" indent="-171450">
              <a:buFont typeface="Arial" panose="020B0604020202020204" pitchFamily="34" charset="0"/>
              <a:buChar char="•"/>
            </a:pPr>
            <a:r>
              <a:rPr lang="en-US" sz="1200" b="0" i="0" dirty="0">
                <a:cs typeface="Arial" panose="020B0604020202020204" pitchFamily="34" charset="0"/>
              </a:rPr>
              <a:t>A document prioritizing regional projects for funding and implementation</a:t>
            </a:r>
          </a:p>
          <a:p>
            <a:pPr marL="171450" indent="-171450">
              <a:buFont typeface="Arial" panose="020B0604020202020204" pitchFamily="34" charset="0"/>
              <a:buChar char="•"/>
            </a:pPr>
            <a:r>
              <a:rPr lang="en-US" sz="1200" b="0" i="0" dirty="0">
                <a:cs typeface="Arial" panose="020B0604020202020204" pitchFamily="34" charset="0"/>
              </a:rPr>
              <a:t>If the region has air quality issues, this mix of projects must be within given emissions limits</a:t>
            </a:r>
          </a:p>
          <a:p>
            <a:endParaRPr lang="en-US" dirty="0"/>
          </a:p>
        </p:txBody>
      </p:sp>
      <p:sp>
        <p:nvSpPr>
          <p:cNvPr id="4" name="Slide Number Placeholder 3"/>
          <p:cNvSpPr>
            <a:spLocks noGrp="1"/>
          </p:cNvSpPr>
          <p:nvPr>
            <p:ph type="sldNum" sz="quarter" idx="10"/>
          </p:nvPr>
        </p:nvSpPr>
        <p:spPr/>
        <p:txBody>
          <a:bodyPr/>
          <a:lstStyle/>
          <a:p>
            <a:fld id="{2625092E-FB1D-48E4-AF4D-6C7246003618}" type="slidenum">
              <a:rPr lang="en-US" smtClean="0"/>
              <a:t>9</a:t>
            </a:fld>
            <a:endParaRPr lang="en-US" dirty="0"/>
          </a:p>
        </p:txBody>
      </p:sp>
    </p:spTree>
    <p:extLst>
      <p:ext uri="{BB962C8B-B14F-4D97-AF65-F5344CB8AC3E}">
        <p14:creationId xmlns:p14="http://schemas.microsoft.com/office/powerpoint/2010/main" val="28731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 you here: </a:t>
            </a:r>
            <a:br>
              <a:rPr lang="en-US" dirty="0"/>
            </a:br>
            <a:r>
              <a:rPr lang="en-US" dirty="0"/>
              <a:t>To give your </a:t>
            </a:r>
            <a:r>
              <a:rPr lang="en-US" b="1" dirty="0"/>
              <a:t>opinions</a:t>
            </a:r>
            <a:r>
              <a:rPr lang="en-US" dirty="0"/>
              <a:t> of the metropolitan area’s transportation planning process</a:t>
            </a:r>
          </a:p>
          <a:p>
            <a:endParaRPr lang="en-US" dirty="0"/>
          </a:p>
          <a:p>
            <a:endParaRPr lang="en-US" dirty="0"/>
          </a:p>
          <a:p>
            <a:r>
              <a:rPr lang="en-US" dirty="0"/>
              <a:t>Comments received today and by mail will be summarized in a report.</a:t>
            </a:r>
          </a:p>
          <a:p>
            <a:r>
              <a:rPr lang="en-US" dirty="0"/>
              <a:t>Comments are taken into consideration while evaluating the transportation planning completed for the area</a:t>
            </a:r>
          </a:p>
          <a:p>
            <a:endParaRPr lang="en-US" dirty="0"/>
          </a:p>
        </p:txBody>
      </p:sp>
      <p:sp>
        <p:nvSpPr>
          <p:cNvPr id="4" name="Slide Number Placeholder 3"/>
          <p:cNvSpPr>
            <a:spLocks noGrp="1"/>
          </p:cNvSpPr>
          <p:nvPr>
            <p:ph type="sldNum" sz="quarter" idx="5"/>
          </p:nvPr>
        </p:nvSpPr>
        <p:spPr/>
        <p:txBody>
          <a:bodyPr/>
          <a:lstStyle/>
          <a:p>
            <a:fld id="{37A44B40-5559-4F34-B065-09C388CF81D5}" type="slidenum">
              <a:rPr lang="en-US" smtClean="0"/>
              <a:t>11</a:t>
            </a:fld>
            <a:endParaRPr lang="en-US" dirty="0"/>
          </a:p>
        </p:txBody>
      </p:sp>
    </p:spTree>
    <p:extLst>
      <p:ext uri="{BB962C8B-B14F-4D97-AF65-F5344CB8AC3E}">
        <p14:creationId xmlns:p14="http://schemas.microsoft.com/office/powerpoint/2010/main" val="227397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5092E-FB1D-48E4-AF4D-6C7246003618}" type="slidenum">
              <a:rPr lang="en-US" smtClean="0"/>
              <a:t>12</a:t>
            </a:fld>
            <a:endParaRPr lang="en-US" dirty="0"/>
          </a:p>
        </p:txBody>
      </p:sp>
    </p:spTree>
    <p:extLst>
      <p:ext uri="{BB962C8B-B14F-4D97-AF65-F5344CB8AC3E}">
        <p14:creationId xmlns:p14="http://schemas.microsoft.com/office/powerpoint/2010/main" val="2873699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1 Title Slide+FHWA log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93A173-A2BD-4852-9CB5-703957F6D200}"/>
              </a:ext>
            </a:extLst>
          </p:cNvPr>
          <p:cNvSpPr>
            <a:spLocks noGrp="1"/>
          </p:cNvSpPr>
          <p:nvPr>
            <p:ph type="pic" sz="quarter" idx="15" hasCustomPrompt="1"/>
          </p:nvPr>
        </p:nvSpPr>
        <p:spPr>
          <a:xfrm>
            <a:off x="-4764" y="0"/>
            <a:ext cx="12196763"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0 w 12192000"/>
              <a:gd name="connsiteY4" fmla="*/ 3429000 h 3429000"/>
              <a:gd name="connsiteX5" fmla="*/ 0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1190625 w 12192000"/>
              <a:gd name="connsiteY4" fmla="*/ 3419475 h 3429000"/>
              <a:gd name="connsiteX5" fmla="*/ 0 w 12192000"/>
              <a:gd name="connsiteY5" fmla="*/ 3429000 h 3429000"/>
              <a:gd name="connsiteX6" fmla="*/ 0 w 12192000"/>
              <a:gd name="connsiteY6"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9906000 w 12192000"/>
              <a:gd name="connsiteY4" fmla="*/ 2228850 h 3429000"/>
              <a:gd name="connsiteX5" fmla="*/ 0 w 12192000"/>
              <a:gd name="connsiteY5" fmla="*/ 3429000 h 3429000"/>
              <a:gd name="connsiteX6" fmla="*/ 0 w 12192000"/>
              <a:gd name="connsiteY6"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9906000 w 12192000"/>
              <a:gd name="connsiteY4" fmla="*/ 2228850 h 3429000"/>
              <a:gd name="connsiteX5" fmla="*/ 0 w 12192000"/>
              <a:gd name="connsiteY5" fmla="*/ 2257425 h 3429000"/>
              <a:gd name="connsiteX6" fmla="*/ 0 w 12192000"/>
              <a:gd name="connsiteY6"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9915525 w 12192000"/>
              <a:gd name="connsiteY4" fmla="*/ 2247900 h 3429000"/>
              <a:gd name="connsiteX5" fmla="*/ 0 w 12192000"/>
              <a:gd name="connsiteY5" fmla="*/ 2257425 h 3429000"/>
              <a:gd name="connsiteX6" fmla="*/ 0 w 12192000"/>
              <a:gd name="connsiteY6" fmla="*/ 0 h 3429000"/>
              <a:gd name="connsiteX0" fmla="*/ 4763 w 12196763"/>
              <a:gd name="connsiteY0" fmla="*/ 0 h 3429000"/>
              <a:gd name="connsiteX1" fmla="*/ 12196763 w 12196763"/>
              <a:gd name="connsiteY1" fmla="*/ 0 h 3429000"/>
              <a:gd name="connsiteX2" fmla="*/ 12196763 w 12196763"/>
              <a:gd name="connsiteY2" fmla="*/ 3429000 h 3429000"/>
              <a:gd name="connsiteX3" fmla="*/ 9910763 w 12196763"/>
              <a:gd name="connsiteY3" fmla="*/ 3429000 h 3429000"/>
              <a:gd name="connsiteX4" fmla="*/ 9920288 w 12196763"/>
              <a:gd name="connsiteY4" fmla="*/ 2247900 h 3429000"/>
              <a:gd name="connsiteX5" fmla="*/ 0 w 12196763"/>
              <a:gd name="connsiteY5" fmla="*/ 2243137 h 3429000"/>
              <a:gd name="connsiteX6" fmla="*/ 4763 w 12196763"/>
              <a:gd name="connsiteY6" fmla="*/ 0 h 3429000"/>
              <a:gd name="connsiteX0" fmla="*/ 4763 w 12196763"/>
              <a:gd name="connsiteY0" fmla="*/ 0 h 3429000"/>
              <a:gd name="connsiteX1" fmla="*/ 12196763 w 12196763"/>
              <a:gd name="connsiteY1" fmla="*/ 0 h 3429000"/>
              <a:gd name="connsiteX2" fmla="*/ 12196763 w 12196763"/>
              <a:gd name="connsiteY2" fmla="*/ 3429000 h 3429000"/>
              <a:gd name="connsiteX3" fmla="*/ 9910763 w 12196763"/>
              <a:gd name="connsiteY3" fmla="*/ 3429000 h 3429000"/>
              <a:gd name="connsiteX4" fmla="*/ 9907588 w 12196763"/>
              <a:gd name="connsiteY4" fmla="*/ 2238375 h 3429000"/>
              <a:gd name="connsiteX5" fmla="*/ 0 w 12196763"/>
              <a:gd name="connsiteY5" fmla="*/ 2243137 h 3429000"/>
              <a:gd name="connsiteX6" fmla="*/ 4763 w 12196763"/>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763" h="3429000">
                <a:moveTo>
                  <a:pt x="4763" y="0"/>
                </a:moveTo>
                <a:lnTo>
                  <a:pt x="12196763" y="0"/>
                </a:lnTo>
                <a:lnTo>
                  <a:pt x="12196763" y="3429000"/>
                </a:lnTo>
                <a:lnTo>
                  <a:pt x="9910763" y="3429000"/>
                </a:lnTo>
                <a:cubicBezTo>
                  <a:pt x="9909705" y="3032125"/>
                  <a:pt x="9908646" y="2635250"/>
                  <a:pt x="9907588" y="2238375"/>
                </a:cubicBezTo>
                <a:lnTo>
                  <a:pt x="0" y="2243137"/>
                </a:lnTo>
                <a:cubicBezTo>
                  <a:pt x="1588" y="1495425"/>
                  <a:pt x="3175" y="747712"/>
                  <a:pt x="4763" y="0"/>
                </a:cubicBezTo>
                <a:close/>
              </a:path>
            </a:pathLst>
          </a:custGeom>
          <a:solidFill>
            <a:schemeClr val="bg1">
              <a:lumMod val="95000"/>
            </a:schemeClr>
          </a:solidFill>
        </p:spPr>
        <p:txBody>
          <a:bodyPr anchor="t" anchorCtr="1"/>
          <a:lstStyle>
            <a:lvl1pPr marL="0" indent="0">
              <a:buFont typeface="Arial" panose="020B0604020202020204" pitchFamily="34" charset="0"/>
              <a:buNone/>
              <a:defRPr/>
            </a:lvl1pPr>
          </a:lstStyle>
          <a:p>
            <a:r>
              <a:rPr lang="en-US" dirty="0"/>
              <a:t>Click icon to add picture and Mark as decorative</a:t>
            </a:r>
          </a:p>
        </p:txBody>
      </p:sp>
      <p:sp>
        <p:nvSpPr>
          <p:cNvPr id="15" name="Rectangle 14">
            <a:extLst>
              <a:ext uri="{FF2B5EF4-FFF2-40B4-BE49-F238E27FC236}">
                <a16:creationId xmlns:a16="http://schemas.microsoft.com/office/drawing/2014/main" id="{2A3D39A1-6646-4427-A2E3-9A49BEBF9BDD}"/>
              </a:ext>
            </a:extLst>
          </p:cNvPr>
          <p:cNvSpPr/>
          <p:nvPr userDrawn="1"/>
        </p:nvSpPr>
        <p:spPr>
          <a:xfrm>
            <a:off x="0" y="2247900"/>
            <a:ext cx="9899780" cy="231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13E89-6C73-4CCC-A18C-573433DE400C}"/>
              </a:ext>
            </a:extLst>
          </p:cNvPr>
          <p:cNvSpPr>
            <a:spLocks noGrp="1"/>
          </p:cNvSpPr>
          <p:nvPr>
            <p:ph type="ctrTitle"/>
          </p:nvPr>
        </p:nvSpPr>
        <p:spPr>
          <a:xfrm>
            <a:off x="1524000" y="2604990"/>
            <a:ext cx="8375780" cy="1242624"/>
          </a:xfrm>
        </p:spPr>
        <p:txBody>
          <a:bodyPr anchor="ct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25E2E79-7D9D-4E24-A269-349232E42EC4}"/>
              </a:ext>
            </a:extLst>
          </p:cNvPr>
          <p:cNvSpPr>
            <a:spLocks noGrp="1"/>
          </p:cNvSpPr>
          <p:nvPr>
            <p:ph type="subTitle" idx="1"/>
          </p:nvPr>
        </p:nvSpPr>
        <p:spPr>
          <a:xfrm>
            <a:off x="1524000" y="4015176"/>
            <a:ext cx="8375780" cy="54749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fhwa logo" descr="U.S. Department of Transportation&#10;Federal Highway Administration&#10;logo">
            <a:extLst>
              <a:ext uri="{FF2B5EF4-FFF2-40B4-BE49-F238E27FC236}">
                <a16:creationId xmlns:a16="http://schemas.microsoft.com/office/drawing/2014/main" id="{8506219B-D0A2-419D-85AC-0F581ABBB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010552"/>
            <a:ext cx="2743200" cy="1058485"/>
          </a:xfrm>
          <a:prstGeom prst="rect">
            <a:avLst/>
          </a:prstGeom>
        </p:spPr>
      </p:pic>
      <p:sp>
        <p:nvSpPr>
          <p:cNvPr id="4" name="Date Placeholder 3">
            <a:extLst>
              <a:ext uri="{FF2B5EF4-FFF2-40B4-BE49-F238E27FC236}">
                <a16:creationId xmlns:a16="http://schemas.microsoft.com/office/drawing/2014/main" id="{09AB7AD6-0515-41A1-BC7F-F650DA852B4E}"/>
              </a:ext>
            </a:extLst>
          </p:cNvPr>
          <p:cNvSpPr>
            <a:spLocks noGrp="1"/>
          </p:cNvSpPr>
          <p:nvPr>
            <p:ph type="dt" sz="half" idx="10"/>
          </p:nvPr>
        </p:nvSpPr>
        <p:spPr>
          <a:xfrm>
            <a:off x="838200" y="6356349"/>
            <a:ext cx="2743200" cy="365125"/>
          </a:xfrm>
        </p:spPr>
        <p:txBody>
          <a:bodyPr/>
          <a:lstStyle>
            <a:lvl1pPr>
              <a:defRPr>
                <a:solidFill>
                  <a:schemeClr val="tx1"/>
                </a:solidFill>
              </a:defRPr>
            </a:lvl1pPr>
          </a:lstStyle>
          <a:p>
            <a:fld id="{70052133-F35F-4379-ACE5-09C45CEC8677}" type="datetimeFigureOut">
              <a:rPr lang="en-US" smtClean="0"/>
              <a:pPr/>
              <a:t>4/2/2025</a:t>
            </a:fld>
            <a:endParaRPr lang="en-US" dirty="0"/>
          </a:p>
        </p:txBody>
      </p:sp>
      <p:sp>
        <p:nvSpPr>
          <p:cNvPr id="5" name="Footer Placeholder 4">
            <a:extLst>
              <a:ext uri="{FF2B5EF4-FFF2-40B4-BE49-F238E27FC236}">
                <a16:creationId xmlns:a16="http://schemas.microsoft.com/office/drawing/2014/main" id="{080AD78C-DEBA-4AF5-9117-F390258EA755}"/>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BFBC300-38D5-4F31-9C98-782CF0E5F84F}"/>
              </a:ext>
            </a:extLst>
          </p:cNvPr>
          <p:cNvSpPr>
            <a:spLocks noGrp="1"/>
          </p:cNvSpPr>
          <p:nvPr>
            <p:ph type="sldNum" sz="quarter" idx="12"/>
          </p:nvPr>
        </p:nvSpPr>
        <p:spPr/>
        <p:txBody>
          <a:bodyPr/>
          <a:lstStyle>
            <a:lvl1pPr>
              <a:defRPr>
                <a:solidFill>
                  <a:schemeClr val="tx1"/>
                </a:solidFill>
              </a:defRPr>
            </a:lvl1pPr>
          </a:lstStyle>
          <a:p>
            <a:fld id="{5210AB97-92C9-40B6-B65F-7FB1F51538F1}" type="slidenum">
              <a:rPr lang="en-US" smtClean="0"/>
              <a:pPr/>
              <a:t>‹#›</a:t>
            </a:fld>
            <a:endParaRPr lang="en-US" dirty="0"/>
          </a:p>
        </p:txBody>
      </p:sp>
    </p:spTree>
    <p:extLst>
      <p:ext uri="{BB962C8B-B14F-4D97-AF65-F5344CB8AC3E}">
        <p14:creationId xmlns:p14="http://schemas.microsoft.com/office/powerpoint/2010/main" val="346742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DCDB-E7D8-4CF6-9DFE-C7CD88A5C55A}"/>
              </a:ext>
            </a:extLst>
          </p:cNvPr>
          <p:cNvSpPr>
            <a:spLocks noGrp="1"/>
          </p:cNvSpPr>
          <p:nvPr>
            <p:ph type="title"/>
          </p:nvPr>
        </p:nvSpPr>
        <p:spPr/>
        <p:txBody>
          <a:bodyPr/>
          <a:lstStyle/>
          <a:p>
            <a:r>
              <a:rPr lang="en-US"/>
              <a:t>Click to edit Master title style</a:t>
            </a:r>
          </a:p>
        </p:txBody>
      </p:sp>
      <p:sp>
        <p:nvSpPr>
          <p:cNvPr id="9" name="Subtitle | Division | Office">
            <a:extLst>
              <a:ext uri="{FF2B5EF4-FFF2-40B4-BE49-F238E27FC236}">
                <a16:creationId xmlns:a16="http://schemas.microsoft.com/office/drawing/2014/main" id="{160113D8-E809-4A7D-890C-65B7421F0625}"/>
              </a:ext>
            </a:extLst>
          </p:cNvPr>
          <p:cNvSpPr>
            <a:spLocks noGrp="1"/>
          </p:cNvSpPr>
          <p:nvPr>
            <p:ph type="body" sz="quarter" idx="13"/>
          </p:nvPr>
        </p:nvSpPr>
        <p:spPr>
          <a:xfrm>
            <a:off x="2209800" y="1590636"/>
            <a:ext cx="4479925" cy="301752"/>
          </a:xfrm>
          <a:solidFill>
            <a:srgbClr val="000000"/>
          </a:solidFill>
        </p:spPr>
        <p:txBody>
          <a:bodyPr anchor="ctr">
            <a:noAutofit/>
          </a:bodyPr>
          <a:lstStyle>
            <a:lvl1pPr marL="0" indent="0">
              <a:buNone/>
              <a:defRPr sz="2000">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35084E8-A934-4875-A3C0-33716A566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43C0D-6700-4DCB-97D9-01C1F9A51451}"/>
              </a:ext>
            </a:extLst>
          </p:cNvPr>
          <p:cNvSpPr>
            <a:spLocks noGrp="1"/>
          </p:cNvSpPr>
          <p:nvPr>
            <p:ph type="dt" sz="half" idx="10"/>
          </p:nvPr>
        </p:nvSpPr>
        <p:spPr/>
        <p:txBody>
          <a:bodyPr/>
          <a:lstStyle/>
          <a:p>
            <a:fld id="{70052133-F35F-4379-ACE5-09C45CEC8677}" type="datetimeFigureOut">
              <a:rPr lang="en-US" smtClean="0"/>
              <a:t>4/2/2025</a:t>
            </a:fld>
            <a:endParaRPr lang="en-US" dirty="0"/>
          </a:p>
        </p:txBody>
      </p:sp>
      <p:sp>
        <p:nvSpPr>
          <p:cNvPr id="5" name="Footer Placeholder 4">
            <a:extLst>
              <a:ext uri="{FF2B5EF4-FFF2-40B4-BE49-F238E27FC236}">
                <a16:creationId xmlns:a16="http://schemas.microsoft.com/office/drawing/2014/main" id="{B9158A24-AE25-4274-863F-554902EBEE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44B317-E831-4129-90F8-C39425D1C425}"/>
              </a:ext>
            </a:extLst>
          </p:cNvPr>
          <p:cNvSpPr>
            <a:spLocks noGrp="1"/>
          </p:cNvSpPr>
          <p:nvPr>
            <p:ph type="sldNum" sz="quarter" idx="12"/>
          </p:nvPr>
        </p:nvSpPr>
        <p:spPr/>
        <p:txBody>
          <a:bodyPr/>
          <a:lstStyle/>
          <a:p>
            <a:fld id="{5210AB97-92C9-40B6-B65F-7FB1F51538F1}" type="slidenum">
              <a:rPr lang="en-US" smtClean="0"/>
              <a:t>‹#›</a:t>
            </a:fld>
            <a:endParaRPr lang="en-US" dirty="0"/>
          </a:p>
        </p:txBody>
      </p:sp>
    </p:spTree>
    <p:extLst>
      <p:ext uri="{BB962C8B-B14F-4D97-AF65-F5344CB8AC3E}">
        <p14:creationId xmlns:p14="http://schemas.microsoft.com/office/powerpoint/2010/main" val="428747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D137-1F2D-4F01-A5F2-F1C7E700F553}"/>
              </a:ext>
            </a:extLst>
          </p:cNvPr>
          <p:cNvSpPr>
            <a:spLocks noGrp="1"/>
          </p:cNvSpPr>
          <p:nvPr>
            <p:ph type="title"/>
          </p:nvPr>
        </p:nvSpPr>
        <p:spPr/>
        <p:txBody>
          <a:bodyPr/>
          <a:lstStyle/>
          <a:p>
            <a:r>
              <a:rPr lang="en-US"/>
              <a:t>Click to edit Master title style</a:t>
            </a:r>
          </a:p>
        </p:txBody>
      </p:sp>
      <p:sp>
        <p:nvSpPr>
          <p:cNvPr id="9" name="Subtitle | Division | Office">
            <a:extLst>
              <a:ext uri="{FF2B5EF4-FFF2-40B4-BE49-F238E27FC236}">
                <a16:creationId xmlns:a16="http://schemas.microsoft.com/office/drawing/2014/main" id="{71855BE6-EAB5-46AB-B20E-765C789955A2}"/>
              </a:ext>
            </a:extLst>
          </p:cNvPr>
          <p:cNvSpPr>
            <a:spLocks noGrp="1"/>
          </p:cNvSpPr>
          <p:nvPr>
            <p:ph type="body" sz="quarter" idx="13"/>
          </p:nvPr>
        </p:nvSpPr>
        <p:spPr>
          <a:xfrm>
            <a:off x="2209800" y="1590636"/>
            <a:ext cx="4479925" cy="301752"/>
          </a:xfrm>
          <a:solidFill>
            <a:srgbClr val="000000"/>
          </a:solidFill>
        </p:spPr>
        <p:txBody>
          <a:bodyPr anchor="ctr">
            <a:noAutofit/>
          </a:bodyPr>
          <a:lstStyle>
            <a:lvl1pPr marL="0" indent="0">
              <a:buNone/>
              <a:defRPr sz="2000">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8C60897D-73F2-4EC7-AD0F-9FD3C263CEA5}"/>
              </a:ext>
            </a:extLst>
          </p:cNvPr>
          <p:cNvSpPr>
            <a:spLocks noGrp="1"/>
          </p:cNvSpPr>
          <p:nvPr>
            <p:ph sz="half" idx="1"/>
          </p:nvPr>
        </p:nvSpPr>
        <p:spPr>
          <a:xfrm>
            <a:off x="838200" y="2108718"/>
            <a:ext cx="5181600" cy="3946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0355A6-CA6F-4FDD-9B7B-9261FF8C09C2}"/>
              </a:ext>
            </a:extLst>
          </p:cNvPr>
          <p:cNvSpPr>
            <a:spLocks noGrp="1"/>
          </p:cNvSpPr>
          <p:nvPr>
            <p:ph sz="half" idx="2"/>
          </p:nvPr>
        </p:nvSpPr>
        <p:spPr>
          <a:xfrm>
            <a:off x="6172200" y="2108718"/>
            <a:ext cx="5181600" cy="3946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616D8-D811-4C49-AA33-B7A51458EFD5}"/>
              </a:ext>
            </a:extLst>
          </p:cNvPr>
          <p:cNvSpPr>
            <a:spLocks noGrp="1"/>
          </p:cNvSpPr>
          <p:nvPr>
            <p:ph type="dt" sz="half" idx="10"/>
          </p:nvPr>
        </p:nvSpPr>
        <p:spPr/>
        <p:txBody>
          <a:bodyPr/>
          <a:lstStyle/>
          <a:p>
            <a:fld id="{70052133-F35F-4379-ACE5-09C45CEC8677}" type="datetimeFigureOut">
              <a:rPr lang="en-US" smtClean="0"/>
              <a:t>4/2/2025</a:t>
            </a:fld>
            <a:endParaRPr lang="en-US" dirty="0"/>
          </a:p>
        </p:txBody>
      </p:sp>
      <p:sp>
        <p:nvSpPr>
          <p:cNvPr id="6" name="Footer Placeholder 5">
            <a:extLst>
              <a:ext uri="{FF2B5EF4-FFF2-40B4-BE49-F238E27FC236}">
                <a16:creationId xmlns:a16="http://schemas.microsoft.com/office/drawing/2014/main" id="{AF7EE519-B6C0-49F1-A7B8-59BC374051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86CDAD-2399-4A33-9364-369754EBE461}"/>
              </a:ext>
            </a:extLst>
          </p:cNvPr>
          <p:cNvSpPr>
            <a:spLocks noGrp="1"/>
          </p:cNvSpPr>
          <p:nvPr>
            <p:ph type="sldNum" sz="quarter" idx="12"/>
          </p:nvPr>
        </p:nvSpPr>
        <p:spPr/>
        <p:txBody>
          <a:bodyPr/>
          <a:lstStyle/>
          <a:p>
            <a:fld id="{5210AB97-92C9-40B6-B65F-7FB1F51538F1}" type="slidenum">
              <a:rPr lang="en-US" smtClean="0"/>
              <a:t>‹#›</a:t>
            </a:fld>
            <a:endParaRPr lang="en-US" dirty="0"/>
          </a:p>
        </p:txBody>
      </p:sp>
    </p:spTree>
    <p:extLst>
      <p:ext uri="{BB962C8B-B14F-4D97-AF65-F5344CB8AC3E}">
        <p14:creationId xmlns:p14="http://schemas.microsoft.com/office/powerpoint/2010/main" val="303625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9403485-A793-450D-A9D1-1BCF623E39C8}"/>
              </a:ext>
            </a:extLst>
          </p:cNvPr>
          <p:cNvSpPr>
            <a:spLocks noGrp="1"/>
          </p:cNvSpPr>
          <p:nvPr>
            <p:ph type="title"/>
          </p:nvPr>
        </p:nvSpPr>
        <p:spPr>
          <a:xfrm>
            <a:off x="2209800" y="265111"/>
            <a:ext cx="8722567" cy="1325563"/>
          </a:xfrm>
        </p:spPr>
        <p:txBody>
          <a:bodyPr/>
          <a:lstStyle/>
          <a:p>
            <a:r>
              <a:rPr lang="en-US"/>
              <a:t>Click to edit Master title style</a:t>
            </a:r>
          </a:p>
        </p:txBody>
      </p:sp>
      <p:sp>
        <p:nvSpPr>
          <p:cNvPr id="12" name="Subtitle | Division | Office">
            <a:extLst>
              <a:ext uri="{FF2B5EF4-FFF2-40B4-BE49-F238E27FC236}">
                <a16:creationId xmlns:a16="http://schemas.microsoft.com/office/drawing/2014/main" id="{4184A5EA-A38C-44FF-9015-8DC59EA61341}"/>
              </a:ext>
            </a:extLst>
          </p:cNvPr>
          <p:cNvSpPr>
            <a:spLocks noGrp="1"/>
          </p:cNvSpPr>
          <p:nvPr>
            <p:ph type="body" sz="quarter" idx="13"/>
          </p:nvPr>
        </p:nvSpPr>
        <p:spPr>
          <a:xfrm>
            <a:off x="2209800" y="1590636"/>
            <a:ext cx="4479925" cy="301752"/>
          </a:xfrm>
          <a:solidFill>
            <a:srgbClr val="000000"/>
          </a:solidFill>
        </p:spPr>
        <p:txBody>
          <a:bodyPr anchor="ctr">
            <a:noAutofit/>
          </a:bodyPr>
          <a:lstStyle>
            <a:lvl1pPr marL="0" indent="0">
              <a:buNone/>
              <a:defRPr sz="2000">
                <a:solidFill>
                  <a:schemeClr val="bg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E97927DA-A789-4A4F-BA13-9588DD96635C}"/>
              </a:ext>
            </a:extLst>
          </p:cNvPr>
          <p:cNvSpPr>
            <a:spLocks noGrp="1"/>
          </p:cNvSpPr>
          <p:nvPr>
            <p:ph type="body" idx="1"/>
          </p:nvPr>
        </p:nvSpPr>
        <p:spPr>
          <a:xfrm>
            <a:off x="839788" y="2099387"/>
            <a:ext cx="5157787" cy="405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F353A-BDD9-43EB-B0AB-AAE09E9D2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B5A6D-862D-4500-8909-3676B8D1FF2B}"/>
              </a:ext>
            </a:extLst>
          </p:cNvPr>
          <p:cNvSpPr>
            <a:spLocks noGrp="1"/>
          </p:cNvSpPr>
          <p:nvPr>
            <p:ph type="body" sz="quarter" idx="3"/>
          </p:nvPr>
        </p:nvSpPr>
        <p:spPr>
          <a:xfrm>
            <a:off x="6172200" y="2099387"/>
            <a:ext cx="5183188" cy="405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53455-BBDE-4108-A60A-532C6C3A6D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4D70D-EC26-48D7-8DE1-1D60C8B38B78}"/>
              </a:ext>
            </a:extLst>
          </p:cNvPr>
          <p:cNvSpPr>
            <a:spLocks noGrp="1"/>
          </p:cNvSpPr>
          <p:nvPr>
            <p:ph type="dt" sz="half" idx="10"/>
          </p:nvPr>
        </p:nvSpPr>
        <p:spPr/>
        <p:txBody>
          <a:bodyPr/>
          <a:lstStyle/>
          <a:p>
            <a:fld id="{70052133-F35F-4379-ACE5-09C45CEC8677}" type="datetimeFigureOut">
              <a:rPr lang="en-US" smtClean="0"/>
              <a:t>4/2/2025</a:t>
            </a:fld>
            <a:endParaRPr lang="en-US" dirty="0"/>
          </a:p>
        </p:txBody>
      </p:sp>
      <p:sp>
        <p:nvSpPr>
          <p:cNvPr id="8" name="Footer Placeholder 7">
            <a:extLst>
              <a:ext uri="{FF2B5EF4-FFF2-40B4-BE49-F238E27FC236}">
                <a16:creationId xmlns:a16="http://schemas.microsoft.com/office/drawing/2014/main" id="{19B3EEBD-79E4-48D6-9B2C-69ECEB5E60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7F7DCC0-2250-4E5F-BF39-37DBABA05547}"/>
              </a:ext>
            </a:extLst>
          </p:cNvPr>
          <p:cNvSpPr>
            <a:spLocks noGrp="1"/>
          </p:cNvSpPr>
          <p:nvPr>
            <p:ph type="sldNum" sz="quarter" idx="12"/>
          </p:nvPr>
        </p:nvSpPr>
        <p:spPr/>
        <p:txBody>
          <a:bodyPr/>
          <a:lstStyle/>
          <a:p>
            <a:fld id="{5210AB97-92C9-40B6-B65F-7FB1F51538F1}" type="slidenum">
              <a:rPr lang="en-US" smtClean="0"/>
              <a:t>‹#›</a:t>
            </a:fld>
            <a:endParaRPr lang="en-US" dirty="0"/>
          </a:p>
        </p:txBody>
      </p:sp>
    </p:spTree>
    <p:extLst>
      <p:ext uri="{BB962C8B-B14F-4D97-AF65-F5344CB8AC3E}">
        <p14:creationId xmlns:p14="http://schemas.microsoft.com/office/powerpoint/2010/main" val="227547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628E-A8E7-4F96-8211-165108073CC2}"/>
              </a:ext>
            </a:extLst>
          </p:cNvPr>
          <p:cNvSpPr>
            <a:spLocks noGrp="1"/>
          </p:cNvSpPr>
          <p:nvPr>
            <p:ph type="title"/>
          </p:nvPr>
        </p:nvSpPr>
        <p:spPr/>
        <p:txBody>
          <a:bodyPr/>
          <a:lstStyle/>
          <a:p>
            <a:r>
              <a:rPr lang="en-US"/>
              <a:t>Click to edit Master title style</a:t>
            </a:r>
            <a:endParaRPr lang="en-US" dirty="0"/>
          </a:p>
        </p:txBody>
      </p:sp>
      <p:sp>
        <p:nvSpPr>
          <p:cNvPr id="7" name="Subtitle | Division | Office">
            <a:extLst>
              <a:ext uri="{FF2B5EF4-FFF2-40B4-BE49-F238E27FC236}">
                <a16:creationId xmlns:a16="http://schemas.microsoft.com/office/drawing/2014/main" id="{8B52F76C-30E5-46F0-B8A6-89943F1FFBAE}"/>
              </a:ext>
            </a:extLst>
          </p:cNvPr>
          <p:cNvSpPr>
            <a:spLocks noGrp="1"/>
          </p:cNvSpPr>
          <p:nvPr>
            <p:ph type="body" sz="quarter" idx="13"/>
          </p:nvPr>
        </p:nvSpPr>
        <p:spPr>
          <a:xfrm>
            <a:off x="2209800" y="1590636"/>
            <a:ext cx="4479925" cy="301752"/>
          </a:xfrm>
          <a:solidFill>
            <a:srgbClr val="000000"/>
          </a:solidFill>
        </p:spPr>
        <p:txBody>
          <a:bodyPr anchor="ctr">
            <a:noAutofit/>
          </a:bodyPr>
          <a:lstStyle>
            <a:lvl1pPr marL="0" indent="0">
              <a:buNone/>
              <a:defRPr sz="2000">
                <a:solidFill>
                  <a:schemeClr val="bg1"/>
                </a:solid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2512A2DE-DA49-44CA-A649-105ADFB10DA7}"/>
              </a:ext>
            </a:extLst>
          </p:cNvPr>
          <p:cNvSpPr>
            <a:spLocks noGrp="1"/>
          </p:cNvSpPr>
          <p:nvPr>
            <p:ph type="dt" sz="half" idx="10"/>
          </p:nvPr>
        </p:nvSpPr>
        <p:spPr/>
        <p:txBody>
          <a:bodyPr/>
          <a:lstStyle/>
          <a:p>
            <a:fld id="{70052133-F35F-4379-ACE5-09C45CEC8677}" type="datetimeFigureOut">
              <a:rPr lang="en-US" smtClean="0"/>
              <a:t>4/2/2025</a:t>
            </a:fld>
            <a:endParaRPr lang="en-US" dirty="0"/>
          </a:p>
        </p:txBody>
      </p:sp>
      <p:sp>
        <p:nvSpPr>
          <p:cNvPr id="4" name="Footer Placeholder 3">
            <a:extLst>
              <a:ext uri="{FF2B5EF4-FFF2-40B4-BE49-F238E27FC236}">
                <a16:creationId xmlns:a16="http://schemas.microsoft.com/office/drawing/2014/main" id="{8551A21A-3A34-4D49-BAEB-910AC0CCEB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01C17F-EE2E-4920-B8B9-559F1BFC14BA}"/>
              </a:ext>
            </a:extLst>
          </p:cNvPr>
          <p:cNvSpPr>
            <a:spLocks noGrp="1"/>
          </p:cNvSpPr>
          <p:nvPr>
            <p:ph type="sldNum" sz="quarter" idx="12"/>
          </p:nvPr>
        </p:nvSpPr>
        <p:spPr/>
        <p:txBody>
          <a:bodyPr/>
          <a:lstStyle/>
          <a:p>
            <a:fld id="{5210AB97-92C9-40B6-B65F-7FB1F51538F1}" type="slidenum">
              <a:rPr lang="en-US" smtClean="0"/>
              <a:t>‹#›</a:t>
            </a:fld>
            <a:endParaRPr lang="en-US" dirty="0"/>
          </a:p>
        </p:txBody>
      </p:sp>
    </p:spTree>
    <p:extLst>
      <p:ext uri="{BB962C8B-B14F-4D97-AF65-F5344CB8AC3E}">
        <p14:creationId xmlns:p14="http://schemas.microsoft.com/office/powerpoint/2010/main" val="229129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7C4E3-08A3-4E4F-ACFF-31A66363D820}"/>
              </a:ext>
            </a:extLst>
          </p:cNvPr>
          <p:cNvSpPr>
            <a:spLocks noGrp="1"/>
          </p:cNvSpPr>
          <p:nvPr>
            <p:ph type="dt" sz="half" idx="10"/>
          </p:nvPr>
        </p:nvSpPr>
        <p:spPr/>
        <p:txBody>
          <a:bodyPr/>
          <a:lstStyle/>
          <a:p>
            <a:fld id="{70052133-F35F-4379-ACE5-09C45CEC8677}" type="datetimeFigureOut">
              <a:rPr lang="en-US" smtClean="0"/>
              <a:t>4/2/2025</a:t>
            </a:fld>
            <a:endParaRPr lang="en-US" dirty="0"/>
          </a:p>
        </p:txBody>
      </p:sp>
      <p:sp>
        <p:nvSpPr>
          <p:cNvPr id="3" name="Footer Placeholder 2">
            <a:extLst>
              <a:ext uri="{FF2B5EF4-FFF2-40B4-BE49-F238E27FC236}">
                <a16:creationId xmlns:a16="http://schemas.microsoft.com/office/drawing/2014/main" id="{AAF2A68C-DC7B-47C5-97F2-2B50063093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1CF762-F1E4-4622-8E59-C8C16AC888A5}"/>
              </a:ext>
            </a:extLst>
          </p:cNvPr>
          <p:cNvSpPr>
            <a:spLocks noGrp="1"/>
          </p:cNvSpPr>
          <p:nvPr>
            <p:ph type="sldNum" sz="quarter" idx="12"/>
          </p:nvPr>
        </p:nvSpPr>
        <p:spPr/>
        <p:txBody>
          <a:bodyPr/>
          <a:lstStyle/>
          <a:p>
            <a:fld id="{5210AB97-92C9-40B6-B65F-7FB1F51538F1}" type="slidenum">
              <a:rPr lang="en-US" smtClean="0"/>
              <a:t>‹#›</a:t>
            </a:fld>
            <a:endParaRPr lang="en-US" dirty="0"/>
          </a:p>
        </p:txBody>
      </p:sp>
    </p:spTree>
    <p:extLst>
      <p:ext uri="{BB962C8B-B14F-4D97-AF65-F5344CB8AC3E}">
        <p14:creationId xmlns:p14="http://schemas.microsoft.com/office/powerpoint/2010/main" val="2433141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D4BE-888F-45A8-9962-DE2A88308B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1540ED-A255-4B15-AF8C-037D448BC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53B64-098B-49C1-A3C4-89D30F145A17}"/>
              </a:ext>
            </a:extLst>
          </p:cNvPr>
          <p:cNvSpPr>
            <a:spLocks noGrp="1"/>
          </p:cNvSpPr>
          <p:nvPr>
            <p:ph type="dt" sz="half" idx="10"/>
          </p:nvPr>
        </p:nvSpPr>
        <p:spPr/>
        <p:txBody>
          <a:bodyPr/>
          <a:lstStyle/>
          <a:p>
            <a:fld id="{1BB1A5F5-D48D-4CD8-8C2A-70D062332ADB}" type="datetimeFigureOut">
              <a:rPr lang="en-US" smtClean="0"/>
              <a:t>4/2/2025</a:t>
            </a:fld>
            <a:endParaRPr lang="en-US" dirty="0"/>
          </a:p>
        </p:txBody>
      </p:sp>
      <p:sp>
        <p:nvSpPr>
          <p:cNvPr id="5" name="Footer Placeholder 4">
            <a:extLst>
              <a:ext uri="{FF2B5EF4-FFF2-40B4-BE49-F238E27FC236}">
                <a16:creationId xmlns:a16="http://schemas.microsoft.com/office/drawing/2014/main" id="{8B96D862-0EDC-4BB6-B1C9-90A288E915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D3F887-B709-4D86-A340-6587AE6BA4F9}"/>
              </a:ext>
            </a:extLst>
          </p:cNvPr>
          <p:cNvSpPr>
            <a:spLocks noGrp="1"/>
          </p:cNvSpPr>
          <p:nvPr>
            <p:ph type="sldNum" sz="quarter" idx="12"/>
          </p:nvPr>
        </p:nvSpPr>
        <p:spPr/>
        <p:txBody>
          <a:bodyPr/>
          <a:lstStyle/>
          <a:p>
            <a:fld id="{2E1EA0F1-FECC-4F00-96CD-13E0D10BF26B}" type="slidenum">
              <a:rPr lang="en-US" smtClean="0"/>
              <a:t>‹#›</a:t>
            </a:fld>
            <a:endParaRPr lang="en-US" dirty="0"/>
          </a:p>
        </p:txBody>
      </p:sp>
    </p:spTree>
    <p:extLst>
      <p:ext uri="{BB962C8B-B14F-4D97-AF65-F5344CB8AC3E}">
        <p14:creationId xmlns:p14="http://schemas.microsoft.com/office/powerpoint/2010/main" val="604626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5D1F-77FC-4868-AD0C-D175A231D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35E69-0684-46D0-9270-2B405FEEA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922BB-4F6C-45AF-897D-23FD01ACFBC3}"/>
              </a:ext>
            </a:extLst>
          </p:cNvPr>
          <p:cNvSpPr>
            <a:spLocks noGrp="1"/>
          </p:cNvSpPr>
          <p:nvPr>
            <p:ph type="dt" sz="half" idx="10"/>
          </p:nvPr>
        </p:nvSpPr>
        <p:spPr/>
        <p:txBody>
          <a:bodyPr/>
          <a:lstStyle/>
          <a:p>
            <a:fld id="{1BB1A5F5-D48D-4CD8-8C2A-70D062332ADB}" type="datetimeFigureOut">
              <a:rPr lang="en-US" smtClean="0"/>
              <a:t>4/2/2025</a:t>
            </a:fld>
            <a:endParaRPr lang="en-US" dirty="0"/>
          </a:p>
        </p:txBody>
      </p:sp>
      <p:sp>
        <p:nvSpPr>
          <p:cNvPr id="5" name="Footer Placeholder 4">
            <a:extLst>
              <a:ext uri="{FF2B5EF4-FFF2-40B4-BE49-F238E27FC236}">
                <a16:creationId xmlns:a16="http://schemas.microsoft.com/office/drawing/2014/main" id="{2F61DF12-E4B0-4B7E-A2AB-5FE13CFD6D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9DB62C-E9C1-413E-810D-3C97E7854618}"/>
              </a:ext>
            </a:extLst>
          </p:cNvPr>
          <p:cNvSpPr>
            <a:spLocks noGrp="1"/>
          </p:cNvSpPr>
          <p:nvPr>
            <p:ph type="sldNum" sz="quarter" idx="12"/>
          </p:nvPr>
        </p:nvSpPr>
        <p:spPr/>
        <p:txBody>
          <a:bodyPr/>
          <a:lstStyle/>
          <a:p>
            <a:fld id="{2E1EA0F1-FECC-4F00-96CD-13E0D10BF26B}" type="slidenum">
              <a:rPr lang="en-US" smtClean="0"/>
              <a:t>‹#›</a:t>
            </a:fld>
            <a:endParaRPr lang="en-US" dirty="0"/>
          </a:p>
        </p:txBody>
      </p:sp>
    </p:spTree>
    <p:extLst>
      <p:ext uri="{BB962C8B-B14F-4D97-AF65-F5344CB8AC3E}">
        <p14:creationId xmlns:p14="http://schemas.microsoft.com/office/powerpoint/2010/main" val="6546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1 Title Slide_508">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93A173-A2BD-4852-9CB5-703957F6D200}"/>
              </a:ext>
            </a:extLst>
          </p:cNvPr>
          <p:cNvSpPr>
            <a:spLocks noGrp="1"/>
          </p:cNvSpPr>
          <p:nvPr>
            <p:ph type="pic" sz="quarter" idx="15" hasCustomPrompt="1"/>
          </p:nvPr>
        </p:nvSpPr>
        <p:spPr>
          <a:xfrm>
            <a:off x="-4764" y="0"/>
            <a:ext cx="12196763"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0 w 12192000"/>
              <a:gd name="connsiteY4" fmla="*/ 3429000 h 3429000"/>
              <a:gd name="connsiteX5" fmla="*/ 0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1190625 w 12192000"/>
              <a:gd name="connsiteY4" fmla="*/ 3419475 h 3429000"/>
              <a:gd name="connsiteX5" fmla="*/ 0 w 12192000"/>
              <a:gd name="connsiteY5" fmla="*/ 3429000 h 3429000"/>
              <a:gd name="connsiteX6" fmla="*/ 0 w 12192000"/>
              <a:gd name="connsiteY6"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9906000 w 12192000"/>
              <a:gd name="connsiteY4" fmla="*/ 2228850 h 3429000"/>
              <a:gd name="connsiteX5" fmla="*/ 0 w 12192000"/>
              <a:gd name="connsiteY5" fmla="*/ 3429000 h 3429000"/>
              <a:gd name="connsiteX6" fmla="*/ 0 w 12192000"/>
              <a:gd name="connsiteY6"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9906000 w 12192000"/>
              <a:gd name="connsiteY4" fmla="*/ 2228850 h 3429000"/>
              <a:gd name="connsiteX5" fmla="*/ 0 w 12192000"/>
              <a:gd name="connsiteY5" fmla="*/ 2257425 h 3429000"/>
              <a:gd name="connsiteX6" fmla="*/ 0 w 12192000"/>
              <a:gd name="connsiteY6"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9906000 w 12192000"/>
              <a:gd name="connsiteY3" fmla="*/ 3429000 h 3429000"/>
              <a:gd name="connsiteX4" fmla="*/ 9915525 w 12192000"/>
              <a:gd name="connsiteY4" fmla="*/ 2247900 h 3429000"/>
              <a:gd name="connsiteX5" fmla="*/ 0 w 12192000"/>
              <a:gd name="connsiteY5" fmla="*/ 2257425 h 3429000"/>
              <a:gd name="connsiteX6" fmla="*/ 0 w 12192000"/>
              <a:gd name="connsiteY6" fmla="*/ 0 h 3429000"/>
              <a:gd name="connsiteX0" fmla="*/ 4763 w 12196763"/>
              <a:gd name="connsiteY0" fmla="*/ 0 h 3429000"/>
              <a:gd name="connsiteX1" fmla="*/ 12196763 w 12196763"/>
              <a:gd name="connsiteY1" fmla="*/ 0 h 3429000"/>
              <a:gd name="connsiteX2" fmla="*/ 12196763 w 12196763"/>
              <a:gd name="connsiteY2" fmla="*/ 3429000 h 3429000"/>
              <a:gd name="connsiteX3" fmla="*/ 9910763 w 12196763"/>
              <a:gd name="connsiteY3" fmla="*/ 3429000 h 3429000"/>
              <a:gd name="connsiteX4" fmla="*/ 9920288 w 12196763"/>
              <a:gd name="connsiteY4" fmla="*/ 2247900 h 3429000"/>
              <a:gd name="connsiteX5" fmla="*/ 0 w 12196763"/>
              <a:gd name="connsiteY5" fmla="*/ 2243137 h 3429000"/>
              <a:gd name="connsiteX6" fmla="*/ 4763 w 12196763"/>
              <a:gd name="connsiteY6" fmla="*/ 0 h 3429000"/>
              <a:gd name="connsiteX0" fmla="*/ 4763 w 12196763"/>
              <a:gd name="connsiteY0" fmla="*/ 0 h 3429000"/>
              <a:gd name="connsiteX1" fmla="*/ 12196763 w 12196763"/>
              <a:gd name="connsiteY1" fmla="*/ 0 h 3429000"/>
              <a:gd name="connsiteX2" fmla="*/ 12196763 w 12196763"/>
              <a:gd name="connsiteY2" fmla="*/ 3429000 h 3429000"/>
              <a:gd name="connsiteX3" fmla="*/ 9910763 w 12196763"/>
              <a:gd name="connsiteY3" fmla="*/ 3429000 h 3429000"/>
              <a:gd name="connsiteX4" fmla="*/ 9907588 w 12196763"/>
              <a:gd name="connsiteY4" fmla="*/ 2238375 h 3429000"/>
              <a:gd name="connsiteX5" fmla="*/ 0 w 12196763"/>
              <a:gd name="connsiteY5" fmla="*/ 2243137 h 3429000"/>
              <a:gd name="connsiteX6" fmla="*/ 4763 w 12196763"/>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763" h="3429000">
                <a:moveTo>
                  <a:pt x="4763" y="0"/>
                </a:moveTo>
                <a:lnTo>
                  <a:pt x="12196763" y="0"/>
                </a:lnTo>
                <a:lnTo>
                  <a:pt x="12196763" y="3429000"/>
                </a:lnTo>
                <a:lnTo>
                  <a:pt x="9910763" y="3429000"/>
                </a:lnTo>
                <a:cubicBezTo>
                  <a:pt x="9909705" y="3032125"/>
                  <a:pt x="9908646" y="2635250"/>
                  <a:pt x="9907588" y="2238375"/>
                </a:cubicBezTo>
                <a:lnTo>
                  <a:pt x="0" y="2243137"/>
                </a:lnTo>
                <a:cubicBezTo>
                  <a:pt x="1588" y="1495425"/>
                  <a:pt x="3175" y="747712"/>
                  <a:pt x="4763" y="0"/>
                </a:cubicBezTo>
                <a:close/>
              </a:path>
            </a:pathLst>
          </a:custGeom>
          <a:solidFill>
            <a:schemeClr val="bg1">
              <a:lumMod val="95000"/>
            </a:schemeClr>
          </a:solidFill>
        </p:spPr>
        <p:txBody>
          <a:bodyPr anchor="t" anchorCtr="1"/>
          <a:lstStyle>
            <a:lvl1pPr marL="0" indent="0">
              <a:buFont typeface="Arial" panose="020B0604020202020204" pitchFamily="34" charset="0"/>
              <a:buNone/>
              <a:defRPr/>
            </a:lvl1pPr>
          </a:lstStyle>
          <a:p>
            <a:r>
              <a:rPr lang="en-US" dirty="0"/>
              <a:t>Click icon to add picture and Mark as decorative</a:t>
            </a:r>
          </a:p>
        </p:txBody>
      </p:sp>
      <p:sp>
        <p:nvSpPr>
          <p:cNvPr id="15" name="Rectangle 14">
            <a:extLst>
              <a:ext uri="{FF2B5EF4-FFF2-40B4-BE49-F238E27FC236}">
                <a16:creationId xmlns:a16="http://schemas.microsoft.com/office/drawing/2014/main" id="{2A3D39A1-6646-4427-A2E3-9A49BEBF9BDD}"/>
              </a:ext>
            </a:extLst>
          </p:cNvPr>
          <p:cNvSpPr/>
          <p:nvPr userDrawn="1"/>
        </p:nvSpPr>
        <p:spPr>
          <a:xfrm>
            <a:off x="0" y="2247900"/>
            <a:ext cx="9899780" cy="231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13E89-6C73-4CCC-A18C-573433DE400C}"/>
              </a:ext>
            </a:extLst>
          </p:cNvPr>
          <p:cNvSpPr>
            <a:spLocks noGrp="1"/>
          </p:cNvSpPr>
          <p:nvPr>
            <p:ph type="ctrTitle"/>
          </p:nvPr>
        </p:nvSpPr>
        <p:spPr>
          <a:xfrm>
            <a:off x="1524000" y="2604990"/>
            <a:ext cx="8375780" cy="1242624"/>
          </a:xfrm>
        </p:spPr>
        <p:txBody>
          <a:bodyPr anchor="ct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25E2E79-7D9D-4E24-A269-349232E42EC4}"/>
              </a:ext>
            </a:extLst>
          </p:cNvPr>
          <p:cNvSpPr>
            <a:spLocks noGrp="1"/>
          </p:cNvSpPr>
          <p:nvPr>
            <p:ph type="subTitle" idx="1"/>
          </p:nvPr>
        </p:nvSpPr>
        <p:spPr>
          <a:xfrm>
            <a:off x="1524000" y="4015176"/>
            <a:ext cx="8375780" cy="54749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descr="U.S. Department of Transportation&#10;Federal Highway Administration&#10;logo">
            <a:extLst>
              <a:ext uri="{FF2B5EF4-FFF2-40B4-BE49-F238E27FC236}">
                <a16:creationId xmlns:a16="http://schemas.microsoft.com/office/drawing/2014/main" id="{D59A735E-10FD-4B7E-8E27-AEEBDEC13C68}"/>
              </a:ext>
            </a:extLst>
          </p:cNvPr>
          <p:cNvSpPr>
            <a:spLocks noGrp="1"/>
          </p:cNvSpPr>
          <p:nvPr>
            <p:ph type="pic" sz="quarter" idx="14" hasCustomPrompt="1"/>
          </p:nvPr>
        </p:nvSpPr>
        <p:spPr>
          <a:xfrm>
            <a:off x="233363" y="4562670"/>
            <a:ext cx="3348037" cy="1930206"/>
          </a:xfrm>
        </p:spPr>
        <p:txBody>
          <a:bodyPr anchor="t" anchorCtr="1"/>
          <a:lstStyle>
            <a:lvl1pPr marL="0" indent="0">
              <a:buNone/>
              <a:defRPr/>
            </a:lvl1pPr>
          </a:lstStyle>
          <a:p>
            <a:r>
              <a:rPr lang="en-US" dirty="0"/>
              <a:t>Click to add FHWA LOGO + add Alternative Text</a:t>
            </a:r>
          </a:p>
        </p:txBody>
      </p:sp>
      <p:sp>
        <p:nvSpPr>
          <p:cNvPr id="4" name="Date Placeholder 3">
            <a:extLst>
              <a:ext uri="{FF2B5EF4-FFF2-40B4-BE49-F238E27FC236}">
                <a16:creationId xmlns:a16="http://schemas.microsoft.com/office/drawing/2014/main" id="{09AB7AD6-0515-41A1-BC7F-F650DA852B4E}"/>
              </a:ext>
            </a:extLst>
          </p:cNvPr>
          <p:cNvSpPr>
            <a:spLocks noGrp="1"/>
          </p:cNvSpPr>
          <p:nvPr>
            <p:ph type="dt" sz="half" idx="10"/>
          </p:nvPr>
        </p:nvSpPr>
        <p:spPr/>
        <p:txBody>
          <a:bodyPr/>
          <a:lstStyle>
            <a:lvl1pPr>
              <a:defRPr>
                <a:solidFill>
                  <a:schemeClr val="tx1"/>
                </a:solidFill>
              </a:defRPr>
            </a:lvl1pPr>
          </a:lstStyle>
          <a:p>
            <a:fld id="{70052133-F35F-4379-ACE5-09C45CEC8677}" type="datetimeFigureOut">
              <a:rPr lang="en-US" smtClean="0"/>
              <a:pPr/>
              <a:t>4/2/2025</a:t>
            </a:fld>
            <a:endParaRPr lang="en-US" dirty="0"/>
          </a:p>
        </p:txBody>
      </p:sp>
      <p:sp>
        <p:nvSpPr>
          <p:cNvPr id="5" name="Footer Placeholder 4">
            <a:extLst>
              <a:ext uri="{FF2B5EF4-FFF2-40B4-BE49-F238E27FC236}">
                <a16:creationId xmlns:a16="http://schemas.microsoft.com/office/drawing/2014/main" id="{080AD78C-DEBA-4AF5-9117-F390258EA755}"/>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BFBC300-38D5-4F31-9C98-782CF0E5F84F}"/>
              </a:ext>
            </a:extLst>
          </p:cNvPr>
          <p:cNvSpPr>
            <a:spLocks noGrp="1"/>
          </p:cNvSpPr>
          <p:nvPr>
            <p:ph type="sldNum" sz="quarter" idx="12"/>
          </p:nvPr>
        </p:nvSpPr>
        <p:spPr/>
        <p:txBody>
          <a:bodyPr/>
          <a:lstStyle>
            <a:lvl1pPr>
              <a:defRPr>
                <a:solidFill>
                  <a:schemeClr val="tx1"/>
                </a:solidFill>
              </a:defRPr>
            </a:lvl1pPr>
          </a:lstStyle>
          <a:p>
            <a:fld id="{5210AB97-92C9-40B6-B65F-7FB1F51538F1}" type="slidenum">
              <a:rPr lang="en-US" smtClean="0"/>
              <a:pPr/>
              <a:t>‹#›</a:t>
            </a:fld>
            <a:endParaRPr lang="en-US" dirty="0"/>
          </a:p>
        </p:txBody>
      </p:sp>
    </p:spTree>
    <p:extLst>
      <p:ext uri="{BB962C8B-B14F-4D97-AF65-F5344CB8AC3E}">
        <p14:creationId xmlns:p14="http://schemas.microsoft.com/office/powerpoint/2010/main" val="134481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2 Title Slide+FHWA Log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A4BFBF-0F08-46E4-87A6-41FD10B208DE}"/>
              </a:ext>
            </a:extLst>
          </p:cNvPr>
          <p:cNvSpPr>
            <a:spLocks noGrp="1"/>
          </p:cNvSpPr>
          <p:nvPr>
            <p:ph type="pic" sz="quarter" idx="15" hasCustomPrompt="1"/>
          </p:nvPr>
        </p:nvSpPr>
        <p:spPr>
          <a:xfrm>
            <a:off x="0" y="0"/>
            <a:ext cx="12192000" cy="2247900"/>
          </a:xfrm>
          <a:solidFill>
            <a:schemeClr val="bg1">
              <a:lumMod val="95000"/>
            </a:schemeClr>
          </a:solidFill>
        </p:spPr>
        <p:txBody>
          <a:bodyPr/>
          <a:lstStyle>
            <a:lvl1pPr marL="0" indent="0" algn="ctr">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 and Mark as decorative</a:t>
            </a:r>
          </a:p>
        </p:txBody>
      </p:sp>
      <p:sp>
        <p:nvSpPr>
          <p:cNvPr id="15" name="Rectangle 14">
            <a:extLst>
              <a:ext uri="{FF2B5EF4-FFF2-40B4-BE49-F238E27FC236}">
                <a16:creationId xmlns:a16="http://schemas.microsoft.com/office/drawing/2014/main" id="{2A3D39A1-6646-4427-A2E3-9A49BEBF9BDD}"/>
              </a:ext>
            </a:extLst>
          </p:cNvPr>
          <p:cNvSpPr/>
          <p:nvPr userDrawn="1"/>
        </p:nvSpPr>
        <p:spPr>
          <a:xfrm>
            <a:off x="-1" y="2247900"/>
            <a:ext cx="12191999" cy="231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13E89-6C73-4CCC-A18C-573433DE400C}"/>
              </a:ext>
            </a:extLst>
          </p:cNvPr>
          <p:cNvSpPr>
            <a:spLocks noGrp="1"/>
          </p:cNvSpPr>
          <p:nvPr>
            <p:ph type="ctrTitle"/>
          </p:nvPr>
        </p:nvSpPr>
        <p:spPr>
          <a:xfrm>
            <a:off x="1908110" y="2604990"/>
            <a:ext cx="8375780" cy="1242624"/>
          </a:xfrm>
        </p:spPr>
        <p:txBody>
          <a:bodyPr anchor="ct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25E2E79-7D9D-4E24-A269-349232E42EC4}"/>
              </a:ext>
            </a:extLst>
          </p:cNvPr>
          <p:cNvSpPr>
            <a:spLocks noGrp="1"/>
          </p:cNvSpPr>
          <p:nvPr>
            <p:ph type="subTitle" idx="1"/>
          </p:nvPr>
        </p:nvSpPr>
        <p:spPr>
          <a:xfrm>
            <a:off x="1908110" y="4015176"/>
            <a:ext cx="8375780" cy="54749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fhwa logo" descr="U.S. Department of Transportation&#10;Federal Highway Administration&#10;logo">
            <a:extLst>
              <a:ext uri="{FF2B5EF4-FFF2-40B4-BE49-F238E27FC236}">
                <a16:creationId xmlns:a16="http://schemas.microsoft.com/office/drawing/2014/main" id="{6ADBDCBA-205D-4B1A-BB6A-E887A51619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010552"/>
            <a:ext cx="2743200" cy="1058485"/>
          </a:xfrm>
          <a:prstGeom prst="rect">
            <a:avLst/>
          </a:prstGeom>
        </p:spPr>
      </p:pic>
      <p:sp>
        <p:nvSpPr>
          <p:cNvPr id="4" name="Date Placeholder 3">
            <a:extLst>
              <a:ext uri="{FF2B5EF4-FFF2-40B4-BE49-F238E27FC236}">
                <a16:creationId xmlns:a16="http://schemas.microsoft.com/office/drawing/2014/main" id="{09AB7AD6-0515-41A1-BC7F-F650DA852B4E}"/>
              </a:ext>
            </a:extLst>
          </p:cNvPr>
          <p:cNvSpPr>
            <a:spLocks noGrp="1"/>
          </p:cNvSpPr>
          <p:nvPr>
            <p:ph type="dt" sz="half" idx="10"/>
          </p:nvPr>
        </p:nvSpPr>
        <p:spPr>
          <a:xfrm>
            <a:off x="838200" y="6334357"/>
            <a:ext cx="2743200" cy="365125"/>
          </a:xfrm>
        </p:spPr>
        <p:txBody>
          <a:bodyPr/>
          <a:lstStyle>
            <a:lvl1pPr>
              <a:defRPr>
                <a:solidFill>
                  <a:schemeClr val="tx1"/>
                </a:solidFill>
              </a:defRPr>
            </a:lvl1pPr>
          </a:lstStyle>
          <a:p>
            <a:fld id="{70052133-F35F-4379-ACE5-09C45CEC8677}" type="datetimeFigureOut">
              <a:rPr lang="en-US" smtClean="0"/>
              <a:pPr/>
              <a:t>4/2/2025</a:t>
            </a:fld>
            <a:endParaRPr lang="en-US" dirty="0"/>
          </a:p>
        </p:txBody>
      </p:sp>
      <p:sp>
        <p:nvSpPr>
          <p:cNvPr id="5" name="Footer Placeholder 4">
            <a:extLst>
              <a:ext uri="{FF2B5EF4-FFF2-40B4-BE49-F238E27FC236}">
                <a16:creationId xmlns:a16="http://schemas.microsoft.com/office/drawing/2014/main" id="{080AD78C-DEBA-4AF5-9117-F390258EA755}"/>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BFBC300-38D5-4F31-9C98-782CF0E5F84F}"/>
              </a:ext>
            </a:extLst>
          </p:cNvPr>
          <p:cNvSpPr>
            <a:spLocks noGrp="1"/>
          </p:cNvSpPr>
          <p:nvPr>
            <p:ph type="sldNum" sz="quarter" idx="12"/>
          </p:nvPr>
        </p:nvSpPr>
        <p:spPr/>
        <p:txBody>
          <a:bodyPr/>
          <a:lstStyle>
            <a:lvl1pPr>
              <a:defRPr>
                <a:solidFill>
                  <a:schemeClr val="tx1"/>
                </a:solidFill>
              </a:defRPr>
            </a:lvl1pPr>
          </a:lstStyle>
          <a:p>
            <a:fld id="{5210AB97-92C9-40B6-B65F-7FB1F51538F1}" type="slidenum">
              <a:rPr lang="en-US" smtClean="0"/>
              <a:pPr/>
              <a:t>‹#›</a:t>
            </a:fld>
            <a:endParaRPr lang="en-US" dirty="0"/>
          </a:p>
        </p:txBody>
      </p:sp>
    </p:spTree>
    <p:extLst>
      <p:ext uri="{BB962C8B-B14F-4D97-AF65-F5344CB8AC3E}">
        <p14:creationId xmlns:p14="http://schemas.microsoft.com/office/powerpoint/2010/main" val="122340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2 Title Slide_508">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A4BFBF-0F08-46E4-87A6-41FD10B208DE}"/>
              </a:ext>
            </a:extLst>
          </p:cNvPr>
          <p:cNvSpPr>
            <a:spLocks noGrp="1"/>
          </p:cNvSpPr>
          <p:nvPr>
            <p:ph type="pic" sz="quarter" idx="15" hasCustomPrompt="1"/>
          </p:nvPr>
        </p:nvSpPr>
        <p:spPr>
          <a:xfrm>
            <a:off x="0" y="0"/>
            <a:ext cx="12192000" cy="2247900"/>
          </a:xfrm>
          <a:solidFill>
            <a:schemeClr val="bg1">
              <a:lumMod val="95000"/>
            </a:schemeClr>
          </a:solidFill>
        </p:spPr>
        <p:txBody>
          <a:bodyPr/>
          <a:lstStyle>
            <a:lvl1pPr marL="0" indent="0" algn="ctr">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 and Mark as decorative</a:t>
            </a:r>
          </a:p>
        </p:txBody>
      </p:sp>
      <p:sp>
        <p:nvSpPr>
          <p:cNvPr id="15" name="Rectangle 14">
            <a:extLst>
              <a:ext uri="{FF2B5EF4-FFF2-40B4-BE49-F238E27FC236}">
                <a16:creationId xmlns:a16="http://schemas.microsoft.com/office/drawing/2014/main" id="{2A3D39A1-6646-4427-A2E3-9A49BEBF9BDD}"/>
              </a:ext>
            </a:extLst>
          </p:cNvPr>
          <p:cNvSpPr/>
          <p:nvPr userDrawn="1"/>
        </p:nvSpPr>
        <p:spPr>
          <a:xfrm>
            <a:off x="-1" y="2247900"/>
            <a:ext cx="12191999" cy="231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13E89-6C73-4CCC-A18C-573433DE400C}"/>
              </a:ext>
            </a:extLst>
          </p:cNvPr>
          <p:cNvSpPr>
            <a:spLocks noGrp="1"/>
          </p:cNvSpPr>
          <p:nvPr>
            <p:ph type="ctrTitle"/>
          </p:nvPr>
        </p:nvSpPr>
        <p:spPr>
          <a:xfrm>
            <a:off x="1908110" y="2604990"/>
            <a:ext cx="8375780" cy="1242624"/>
          </a:xfrm>
        </p:spPr>
        <p:txBody>
          <a:bodyPr anchor="ct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25E2E79-7D9D-4E24-A269-349232E42EC4}"/>
              </a:ext>
            </a:extLst>
          </p:cNvPr>
          <p:cNvSpPr>
            <a:spLocks noGrp="1"/>
          </p:cNvSpPr>
          <p:nvPr>
            <p:ph type="subTitle" idx="1"/>
          </p:nvPr>
        </p:nvSpPr>
        <p:spPr>
          <a:xfrm>
            <a:off x="1908110" y="4015176"/>
            <a:ext cx="8375780" cy="54749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descr="U.S. Department of Transportation&#10;Federal Highway Administration&#10;logo">
            <a:extLst>
              <a:ext uri="{FF2B5EF4-FFF2-40B4-BE49-F238E27FC236}">
                <a16:creationId xmlns:a16="http://schemas.microsoft.com/office/drawing/2014/main" id="{D59A735E-10FD-4B7E-8E27-AEEBDEC13C68}"/>
              </a:ext>
            </a:extLst>
          </p:cNvPr>
          <p:cNvSpPr>
            <a:spLocks noGrp="1"/>
          </p:cNvSpPr>
          <p:nvPr>
            <p:ph type="pic" sz="quarter" idx="14" hasCustomPrompt="1"/>
          </p:nvPr>
        </p:nvSpPr>
        <p:spPr>
          <a:xfrm>
            <a:off x="233363" y="4562670"/>
            <a:ext cx="3348037" cy="1930206"/>
          </a:xfrm>
        </p:spPr>
        <p:txBody>
          <a:bodyPr anchor="t" anchorCtr="1"/>
          <a:lstStyle>
            <a:lvl1pPr marL="0" indent="0">
              <a:buNone/>
              <a:defRPr/>
            </a:lvl1pPr>
          </a:lstStyle>
          <a:p>
            <a:r>
              <a:rPr lang="en-US" dirty="0"/>
              <a:t>Click to add FHWA LOGO + add Alternative Text</a:t>
            </a:r>
          </a:p>
        </p:txBody>
      </p:sp>
      <p:sp>
        <p:nvSpPr>
          <p:cNvPr id="4" name="Date Placeholder 3">
            <a:extLst>
              <a:ext uri="{FF2B5EF4-FFF2-40B4-BE49-F238E27FC236}">
                <a16:creationId xmlns:a16="http://schemas.microsoft.com/office/drawing/2014/main" id="{09AB7AD6-0515-41A1-BC7F-F650DA852B4E}"/>
              </a:ext>
            </a:extLst>
          </p:cNvPr>
          <p:cNvSpPr>
            <a:spLocks noGrp="1"/>
          </p:cNvSpPr>
          <p:nvPr>
            <p:ph type="dt" sz="half" idx="10"/>
          </p:nvPr>
        </p:nvSpPr>
        <p:spPr/>
        <p:txBody>
          <a:bodyPr/>
          <a:lstStyle>
            <a:lvl1pPr>
              <a:defRPr>
                <a:solidFill>
                  <a:schemeClr val="tx1"/>
                </a:solidFill>
              </a:defRPr>
            </a:lvl1pPr>
          </a:lstStyle>
          <a:p>
            <a:fld id="{70052133-F35F-4379-ACE5-09C45CEC8677}" type="datetimeFigureOut">
              <a:rPr lang="en-US" smtClean="0"/>
              <a:pPr/>
              <a:t>4/2/2025</a:t>
            </a:fld>
            <a:endParaRPr lang="en-US" dirty="0"/>
          </a:p>
        </p:txBody>
      </p:sp>
      <p:sp>
        <p:nvSpPr>
          <p:cNvPr id="5" name="Footer Placeholder 4">
            <a:extLst>
              <a:ext uri="{FF2B5EF4-FFF2-40B4-BE49-F238E27FC236}">
                <a16:creationId xmlns:a16="http://schemas.microsoft.com/office/drawing/2014/main" id="{080AD78C-DEBA-4AF5-9117-F390258EA755}"/>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BFBC300-38D5-4F31-9C98-782CF0E5F84F}"/>
              </a:ext>
            </a:extLst>
          </p:cNvPr>
          <p:cNvSpPr>
            <a:spLocks noGrp="1"/>
          </p:cNvSpPr>
          <p:nvPr>
            <p:ph type="sldNum" sz="quarter" idx="12"/>
          </p:nvPr>
        </p:nvSpPr>
        <p:spPr/>
        <p:txBody>
          <a:bodyPr/>
          <a:lstStyle>
            <a:lvl1pPr>
              <a:defRPr>
                <a:solidFill>
                  <a:schemeClr val="tx1"/>
                </a:solidFill>
              </a:defRPr>
            </a:lvl1pPr>
          </a:lstStyle>
          <a:p>
            <a:fld id="{5210AB97-92C9-40B6-B65F-7FB1F51538F1}" type="slidenum">
              <a:rPr lang="en-US" smtClean="0"/>
              <a:pPr/>
              <a:t>‹#›</a:t>
            </a:fld>
            <a:endParaRPr lang="en-US" dirty="0"/>
          </a:p>
        </p:txBody>
      </p:sp>
    </p:spTree>
    <p:extLst>
      <p:ext uri="{BB962C8B-B14F-4D97-AF65-F5344CB8AC3E}">
        <p14:creationId xmlns:p14="http://schemas.microsoft.com/office/powerpoint/2010/main" val="205258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3 Title Slide+FHWA white logo">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3D39A1-6646-4427-A2E3-9A49BEBF9BDD}"/>
              </a:ext>
            </a:extLst>
          </p:cNvPr>
          <p:cNvSpPr/>
          <p:nvPr userDrawn="1"/>
        </p:nvSpPr>
        <p:spPr>
          <a:xfrm>
            <a:off x="-1" y="2247900"/>
            <a:ext cx="12191999" cy="461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13E89-6C73-4CCC-A18C-573433DE400C}"/>
              </a:ext>
            </a:extLst>
          </p:cNvPr>
          <p:cNvSpPr>
            <a:spLocks noGrp="1"/>
          </p:cNvSpPr>
          <p:nvPr>
            <p:ph type="ctrTitle"/>
          </p:nvPr>
        </p:nvSpPr>
        <p:spPr>
          <a:xfrm>
            <a:off x="1908110" y="2604990"/>
            <a:ext cx="8375780" cy="1242624"/>
          </a:xfrm>
        </p:spPr>
        <p:txBody>
          <a:bodyPr anchor="ct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25E2E79-7D9D-4E24-A269-349232E42EC4}"/>
              </a:ext>
            </a:extLst>
          </p:cNvPr>
          <p:cNvSpPr>
            <a:spLocks noGrp="1"/>
          </p:cNvSpPr>
          <p:nvPr>
            <p:ph type="subTitle" idx="1"/>
          </p:nvPr>
        </p:nvSpPr>
        <p:spPr>
          <a:xfrm>
            <a:off x="1908110" y="4015176"/>
            <a:ext cx="8375780" cy="54749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fhwa white logo" descr="U.S. Department of Transportation&#10;Federal Highway Administration&#10;logo">
            <a:extLst>
              <a:ext uri="{FF2B5EF4-FFF2-40B4-BE49-F238E27FC236}">
                <a16:creationId xmlns:a16="http://schemas.microsoft.com/office/drawing/2014/main" id="{9C99865B-72CB-408F-ADA5-24471B983D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5010552"/>
            <a:ext cx="2743200" cy="1058484"/>
          </a:xfrm>
          <a:prstGeom prst="rect">
            <a:avLst/>
          </a:prstGeom>
        </p:spPr>
      </p:pic>
      <p:sp>
        <p:nvSpPr>
          <p:cNvPr id="4" name="Date Placeholder 3">
            <a:extLst>
              <a:ext uri="{FF2B5EF4-FFF2-40B4-BE49-F238E27FC236}">
                <a16:creationId xmlns:a16="http://schemas.microsoft.com/office/drawing/2014/main" id="{09AB7AD6-0515-41A1-BC7F-F650DA852B4E}"/>
              </a:ext>
            </a:extLst>
          </p:cNvPr>
          <p:cNvSpPr>
            <a:spLocks noGrp="1"/>
          </p:cNvSpPr>
          <p:nvPr>
            <p:ph type="dt" sz="half" idx="10"/>
          </p:nvPr>
        </p:nvSpPr>
        <p:spPr>
          <a:xfrm>
            <a:off x="838200" y="6356349"/>
            <a:ext cx="2743200" cy="365125"/>
          </a:xfrm>
        </p:spPr>
        <p:txBody>
          <a:bodyPr/>
          <a:lstStyle>
            <a:lvl1pPr>
              <a:defRPr>
                <a:solidFill>
                  <a:schemeClr val="bg1"/>
                </a:solidFill>
              </a:defRPr>
            </a:lvl1pPr>
          </a:lstStyle>
          <a:p>
            <a:fld id="{70052133-F35F-4379-ACE5-09C45CEC8677}" type="datetimeFigureOut">
              <a:rPr lang="en-US" smtClean="0"/>
              <a:pPr/>
              <a:t>4/2/2025</a:t>
            </a:fld>
            <a:endParaRPr lang="en-US" dirty="0"/>
          </a:p>
        </p:txBody>
      </p:sp>
      <p:sp>
        <p:nvSpPr>
          <p:cNvPr id="5" name="Footer Placeholder 4">
            <a:extLst>
              <a:ext uri="{FF2B5EF4-FFF2-40B4-BE49-F238E27FC236}">
                <a16:creationId xmlns:a16="http://schemas.microsoft.com/office/drawing/2014/main" id="{080AD78C-DEBA-4AF5-9117-F390258EA75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BFBC300-38D5-4F31-9C98-782CF0E5F84F}"/>
              </a:ext>
            </a:extLst>
          </p:cNvPr>
          <p:cNvSpPr>
            <a:spLocks noGrp="1"/>
          </p:cNvSpPr>
          <p:nvPr>
            <p:ph type="sldNum" sz="quarter" idx="12"/>
          </p:nvPr>
        </p:nvSpPr>
        <p:spPr/>
        <p:txBody>
          <a:bodyPr/>
          <a:lstStyle>
            <a:lvl1pPr>
              <a:defRPr>
                <a:solidFill>
                  <a:schemeClr val="bg1"/>
                </a:solidFill>
              </a:defRPr>
            </a:lvl1pPr>
          </a:lstStyle>
          <a:p>
            <a:fld id="{5210AB97-92C9-40B6-B65F-7FB1F51538F1}" type="slidenum">
              <a:rPr lang="en-US" smtClean="0"/>
              <a:pPr/>
              <a:t>‹#›</a:t>
            </a:fld>
            <a:endParaRPr lang="en-US" dirty="0"/>
          </a:p>
        </p:txBody>
      </p:sp>
      <p:sp>
        <p:nvSpPr>
          <p:cNvPr id="8" name="Picture Placeholder 7">
            <a:extLst>
              <a:ext uri="{FF2B5EF4-FFF2-40B4-BE49-F238E27FC236}">
                <a16:creationId xmlns:a16="http://schemas.microsoft.com/office/drawing/2014/main" id="{48A4BFBF-0F08-46E4-87A6-41FD10B208DE}"/>
              </a:ext>
            </a:extLst>
          </p:cNvPr>
          <p:cNvSpPr>
            <a:spLocks noGrp="1"/>
          </p:cNvSpPr>
          <p:nvPr>
            <p:ph type="pic" sz="quarter" idx="15" hasCustomPrompt="1"/>
          </p:nvPr>
        </p:nvSpPr>
        <p:spPr>
          <a:xfrm>
            <a:off x="0" y="0"/>
            <a:ext cx="12192000" cy="2247900"/>
          </a:xfrm>
          <a:solidFill>
            <a:schemeClr val="bg1">
              <a:lumMod val="95000"/>
            </a:schemeClr>
          </a:solidFill>
        </p:spPr>
        <p:txBody>
          <a:bodyPr/>
          <a:lstStyle>
            <a:lvl1pPr marL="0" indent="0" algn="ctr">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 and Mark as decorative</a:t>
            </a:r>
          </a:p>
        </p:txBody>
      </p:sp>
    </p:spTree>
    <p:extLst>
      <p:ext uri="{BB962C8B-B14F-4D97-AF65-F5344CB8AC3E}">
        <p14:creationId xmlns:p14="http://schemas.microsoft.com/office/powerpoint/2010/main" val="215683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3 Title Slide_508">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3D39A1-6646-4427-A2E3-9A49BEBF9BDD}"/>
              </a:ext>
            </a:extLst>
          </p:cNvPr>
          <p:cNvSpPr/>
          <p:nvPr userDrawn="1"/>
        </p:nvSpPr>
        <p:spPr>
          <a:xfrm>
            <a:off x="-1" y="2247900"/>
            <a:ext cx="12191999" cy="461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13E89-6C73-4CCC-A18C-573433DE400C}"/>
              </a:ext>
            </a:extLst>
          </p:cNvPr>
          <p:cNvSpPr>
            <a:spLocks noGrp="1"/>
          </p:cNvSpPr>
          <p:nvPr>
            <p:ph type="ctrTitle"/>
          </p:nvPr>
        </p:nvSpPr>
        <p:spPr>
          <a:xfrm>
            <a:off x="1908110" y="2604990"/>
            <a:ext cx="8375780" cy="1242624"/>
          </a:xfrm>
        </p:spPr>
        <p:txBody>
          <a:bodyPr anchor="ct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25E2E79-7D9D-4E24-A269-349232E42EC4}"/>
              </a:ext>
            </a:extLst>
          </p:cNvPr>
          <p:cNvSpPr>
            <a:spLocks noGrp="1"/>
          </p:cNvSpPr>
          <p:nvPr>
            <p:ph type="subTitle" idx="1"/>
          </p:nvPr>
        </p:nvSpPr>
        <p:spPr>
          <a:xfrm>
            <a:off x="1908110" y="4015176"/>
            <a:ext cx="8375780" cy="54749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9AB7AD6-0515-41A1-BC7F-F650DA852B4E}"/>
              </a:ext>
            </a:extLst>
          </p:cNvPr>
          <p:cNvSpPr>
            <a:spLocks noGrp="1"/>
          </p:cNvSpPr>
          <p:nvPr>
            <p:ph type="dt" sz="half" idx="10"/>
          </p:nvPr>
        </p:nvSpPr>
        <p:spPr/>
        <p:txBody>
          <a:bodyPr/>
          <a:lstStyle>
            <a:lvl1pPr>
              <a:defRPr>
                <a:solidFill>
                  <a:schemeClr val="bg1"/>
                </a:solidFill>
              </a:defRPr>
            </a:lvl1pPr>
          </a:lstStyle>
          <a:p>
            <a:fld id="{70052133-F35F-4379-ACE5-09C45CEC8677}" type="datetimeFigureOut">
              <a:rPr lang="en-US" smtClean="0"/>
              <a:pPr/>
              <a:t>4/2/2025</a:t>
            </a:fld>
            <a:endParaRPr lang="en-US" dirty="0"/>
          </a:p>
        </p:txBody>
      </p:sp>
      <p:sp>
        <p:nvSpPr>
          <p:cNvPr id="5" name="Footer Placeholder 4">
            <a:extLst>
              <a:ext uri="{FF2B5EF4-FFF2-40B4-BE49-F238E27FC236}">
                <a16:creationId xmlns:a16="http://schemas.microsoft.com/office/drawing/2014/main" id="{080AD78C-DEBA-4AF5-9117-F390258EA75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BFBC300-38D5-4F31-9C98-782CF0E5F84F}"/>
              </a:ext>
            </a:extLst>
          </p:cNvPr>
          <p:cNvSpPr>
            <a:spLocks noGrp="1"/>
          </p:cNvSpPr>
          <p:nvPr>
            <p:ph type="sldNum" sz="quarter" idx="12"/>
          </p:nvPr>
        </p:nvSpPr>
        <p:spPr/>
        <p:txBody>
          <a:bodyPr/>
          <a:lstStyle>
            <a:lvl1pPr>
              <a:defRPr>
                <a:solidFill>
                  <a:schemeClr val="bg1"/>
                </a:solidFill>
              </a:defRPr>
            </a:lvl1pPr>
          </a:lstStyle>
          <a:p>
            <a:fld id="{5210AB97-92C9-40B6-B65F-7FB1F51538F1}" type="slidenum">
              <a:rPr lang="en-US" smtClean="0"/>
              <a:pPr/>
              <a:t>‹#›</a:t>
            </a:fld>
            <a:endParaRPr lang="en-US" dirty="0"/>
          </a:p>
        </p:txBody>
      </p:sp>
      <p:sp>
        <p:nvSpPr>
          <p:cNvPr id="8" name="Picture Placeholder 7">
            <a:extLst>
              <a:ext uri="{FF2B5EF4-FFF2-40B4-BE49-F238E27FC236}">
                <a16:creationId xmlns:a16="http://schemas.microsoft.com/office/drawing/2014/main" id="{48A4BFBF-0F08-46E4-87A6-41FD10B208DE}"/>
              </a:ext>
            </a:extLst>
          </p:cNvPr>
          <p:cNvSpPr>
            <a:spLocks noGrp="1"/>
          </p:cNvSpPr>
          <p:nvPr>
            <p:ph type="pic" sz="quarter" idx="15" hasCustomPrompt="1"/>
          </p:nvPr>
        </p:nvSpPr>
        <p:spPr>
          <a:xfrm>
            <a:off x="0" y="0"/>
            <a:ext cx="12192000" cy="2247900"/>
          </a:xfrm>
          <a:solidFill>
            <a:schemeClr val="bg1">
              <a:lumMod val="95000"/>
            </a:schemeClr>
          </a:solidFill>
        </p:spPr>
        <p:txBody>
          <a:bodyPr/>
          <a:lstStyle>
            <a:lvl1pPr marL="0" indent="0" algn="ctr">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 and Mark as decorative</a:t>
            </a:r>
          </a:p>
        </p:txBody>
      </p:sp>
      <p:sp>
        <p:nvSpPr>
          <p:cNvPr id="11" name="Picture Placeholder 10" descr="U.S. Department of Transportation&#10;Federal Highway Administration&#10;logo">
            <a:extLst>
              <a:ext uri="{FF2B5EF4-FFF2-40B4-BE49-F238E27FC236}">
                <a16:creationId xmlns:a16="http://schemas.microsoft.com/office/drawing/2014/main" id="{D59A735E-10FD-4B7E-8E27-AEEBDEC13C68}"/>
              </a:ext>
            </a:extLst>
          </p:cNvPr>
          <p:cNvSpPr>
            <a:spLocks noGrp="1"/>
          </p:cNvSpPr>
          <p:nvPr>
            <p:ph type="pic" sz="quarter" idx="14" hasCustomPrompt="1"/>
          </p:nvPr>
        </p:nvSpPr>
        <p:spPr>
          <a:xfrm>
            <a:off x="233363" y="4562670"/>
            <a:ext cx="3348037" cy="1930206"/>
          </a:xfrm>
        </p:spPr>
        <p:txBody>
          <a:bodyPr anchor="t" anchorCtr="1"/>
          <a:lstStyle>
            <a:lvl1pPr marL="0" indent="0">
              <a:buNone/>
              <a:defRPr>
                <a:solidFill>
                  <a:schemeClr val="bg1"/>
                </a:solidFill>
              </a:defRPr>
            </a:lvl1pPr>
          </a:lstStyle>
          <a:p>
            <a:r>
              <a:rPr lang="en-US" dirty="0"/>
              <a:t>Click to add White FHWA LOGO + add Alternative Text</a:t>
            </a:r>
          </a:p>
        </p:txBody>
      </p:sp>
    </p:spTree>
    <p:extLst>
      <p:ext uri="{BB962C8B-B14F-4D97-AF65-F5344CB8AC3E}">
        <p14:creationId xmlns:p14="http://schemas.microsoft.com/office/powerpoint/2010/main" val="259798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and Content">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36E6319-8524-43D1-A766-EF265E497A80}"/>
              </a:ext>
            </a:extLst>
          </p:cNvPr>
          <p:cNvSpPr>
            <a:spLocks noGrp="1"/>
          </p:cNvSpPr>
          <p:nvPr>
            <p:ph type="pic" sz="quarter" idx="13"/>
          </p:nvPr>
        </p:nvSpPr>
        <p:spPr>
          <a:xfrm>
            <a:off x="0" y="0"/>
            <a:ext cx="5295414" cy="6858000"/>
          </a:xfrm>
          <a:custGeom>
            <a:avLst/>
            <a:gdLst>
              <a:gd name="connsiteX0" fmla="*/ 0 w 5291138"/>
              <a:gd name="connsiteY0" fmla="*/ 0 h 6858000"/>
              <a:gd name="connsiteX1" fmla="*/ 5291138 w 5291138"/>
              <a:gd name="connsiteY1" fmla="*/ 0 h 6858000"/>
              <a:gd name="connsiteX2" fmla="*/ 5291138 w 5291138"/>
              <a:gd name="connsiteY2" fmla="*/ 6858000 h 6858000"/>
              <a:gd name="connsiteX3" fmla="*/ 0 w 5291138"/>
              <a:gd name="connsiteY3" fmla="*/ 6858000 h 6858000"/>
              <a:gd name="connsiteX4" fmla="*/ 0 w 5291138"/>
              <a:gd name="connsiteY4" fmla="*/ 0 h 6858000"/>
              <a:gd name="connsiteX0" fmla="*/ 0 w 5291138"/>
              <a:gd name="connsiteY0" fmla="*/ 0 h 6858000"/>
              <a:gd name="connsiteX1" fmla="*/ 5291138 w 5291138"/>
              <a:gd name="connsiteY1" fmla="*/ 0 h 6858000"/>
              <a:gd name="connsiteX2" fmla="*/ 5281127 w 5291138"/>
              <a:gd name="connsiteY2" fmla="*/ 1362269 h 6858000"/>
              <a:gd name="connsiteX3" fmla="*/ 5291138 w 5291138"/>
              <a:gd name="connsiteY3" fmla="*/ 6858000 h 6858000"/>
              <a:gd name="connsiteX4" fmla="*/ 0 w 5291138"/>
              <a:gd name="connsiteY4" fmla="*/ 6858000 h 6858000"/>
              <a:gd name="connsiteX5" fmla="*/ 0 w 5291138"/>
              <a:gd name="connsiteY5" fmla="*/ 0 h 6858000"/>
              <a:gd name="connsiteX0" fmla="*/ 0 w 5291138"/>
              <a:gd name="connsiteY0" fmla="*/ 0 h 6858000"/>
              <a:gd name="connsiteX1" fmla="*/ 5291138 w 5291138"/>
              <a:gd name="connsiteY1" fmla="*/ 0 h 6858000"/>
              <a:gd name="connsiteX2" fmla="*/ 5281127 w 5291138"/>
              <a:gd name="connsiteY2" fmla="*/ 1362269 h 6858000"/>
              <a:gd name="connsiteX3" fmla="*/ 5290457 w 5291138"/>
              <a:gd name="connsiteY3" fmla="*/ 5514392 h 6858000"/>
              <a:gd name="connsiteX4" fmla="*/ 5291138 w 5291138"/>
              <a:gd name="connsiteY4" fmla="*/ 6858000 h 6858000"/>
              <a:gd name="connsiteX5" fmla="*/ 0 w 5291138"/>
              <a:gd name="connsiteY5" fmla="*/ 6858000 h 6858000"/>
              <a:gd name="connsiteX6" fmla="*/ 0 w 5291138"/>
              <a:gd name="connsiteY6" fmla="*/ 0 h 6858000"/>
              <a:gd name="connsiteX0" fmla="*/ 0 w 5291138"/>
              <a:gd name="connsiteY0" fmla="*/ 0 h 6858000"/>
              <a:gd name="connsiteX1" fmla="*/ 5291138 w 5291138"/>
              <a:gd name="connsiteY1" fmla="*/ 0 h 6858000"/>
              <a:gd name="connsiteX2" fmla="*/ 5281127 w 5291138"/>
              <a:gd name="connsiteY2" fmla="*/ 1362269 h 6858000"/>
              <a:gd name="connsiteX3" fmla="*/ 5281127 w 5291138"/>
              <a:gd name="connsiteY3" fmla="*/ 5178490 h 6858000"/>
              <a:gd name="connsiteX4" fmla="*/ 5290457 w 5291138"/>
              <a:gd name="connsiteY4" fmla="*/ 5514392 h 6858000"/>
              <a:gd name="connsiteX5" fmla="*/ 5291138 w 5291138"/>
              <a:gd name="connsiteY5" fmla="*/ 6858000 h 6858000"/>
              <a:gd name="connsiteX6" fmla="*/ 0 w 5291138"/>
              <a:gd name="connsiteY6" fmla="*/ 6858000 h 6858000"/>
              <a:gd name="connsiteX7" fmla="*/ 0 w 5291138"/>
              <a:gd name="connsiteY7" fmla="*/ 0 h 6858000"/>
              <a:gd name="connsiteX0" fmla="*/ 0 w 5291138"/>
              <a:gd name="connsiteY0" fmla="*/ 0 h 6858000"/>
              <a:gd name="connsiteX1" fmla="*/ 5291138 w 5291138"/>
              <a:gd name="connsiteY1" fmla="*/ 0 h 6858000"/>
              <a:gd name="connsiteX2" fmla="*/ 5281127 w 5291138"/>
              <a:gd name="connsiteY2" fmla="*/ 1362269 h 6858000"/>
              <a:gd name="connsiteX3" fmla="*/ 5281127 w 5291138"/>
              <a:gd name="connsiteY3" fmla="*/ 1586204 h 6858000"/>
              <a:gd name="connsiteX4" fmla="*/ 5281127 w 5291138"/>
              <a:gd name="connsiteY4" fmla="*/ 5178490 h 6858000"/>
              <a:gd name="connsiteX5" fmla="*/ 5290457 w 5291138"/>
              <a:gd name="connsiteY5" fmla="*/ 5514392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81127 w 5291138"/>
              <a:gd name="connsiteY2" fmla="*/ 1362269 h 6858000"/>
              <a:gd name="connsiteX3" fmla="*/ 2267339 w 5291138"/>
              <a:gd name="connsiteY3" fmla="*/ 1511559 h 6858000"/>
              <a:gd name="connsiteX4" fmla="*/ 5281127 w 5291138"/>
              <a:gd name="connsiteY4" fmla="*/ 5178490 h 6858000"/>
              <a:gd name="connsiteX5" fmla="*/ 5290457 w 5291138"/>
              <a:gd name="connsiteY5" fmla="*/ 5514392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81127 w 5291138"/>
              <a:gd name="connsiteY2" fmla="*/ 1362269 h 6858000"/>
              <a:gd name="connsiteX3" fmla="*/ 2267339 w 5291138"/>
              <a:gd name="connsiteY3" fmla="*/ 1511559 h 6858000"/>
              <a:gd name="connsiteX4" fmla="*/ 3956180 w 5291138"/>
              <a:gd name="connsiteY4" fmla="*/ 5756988 h 6858000"/>
              <a:gd name="connsiteX5" fmla="*/ 5290457 w 5291138"/>
              <a:gd name="connsiteY5" fmla="*/ 5514392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81127 w 5291138"/>
              <a:gd name="connsiteY2" fmla="*/ 1362269 h 6858000"/>
              <a:gd name="connsiteX3" fmla="*/ 2267339 w 5291138"/>
              <a:gd name="connsiteY3" fmla="*/ 1511559 h 6858000"/>
              <a:gd name="connsiteX4" fmla="*/ 3946655 w 5291138"/>
              <a:gd name="connsiteY4" fmla="*/ 5504575 h 6858000"/>
              <a:gd name="connsiteX5" fmla="*/ 5290457 w 5291138"/>
              <a:gd name="connsiteY5" fmla="*/ 5514392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81127 w 5291138"/>
              <a:gd name="connsiteY2" fmla="*/ 1362269 h 6858000"/>
              <a:gd name="connsiteX3" fmla="*/ 2267339 w 5291138"/>
              <a:gd name="connsiteY3" fmla="*/ 1511559 h 6858000"/>
              <a:gd name="connsiteX4" fmla="*/ 3946655 w 5291138"/>
              <a:gd name="connsiteY4" fmla="*/ 5504575 h 6858000"/>
              <a:gd name="connsiteX5" fmla="*/ 5288076 w 5291138"/>
              <a:gd name="connsiteY5" fmla="*/ 5502486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81127 w 5291138"/>
              <a:gd name="connsiteY2" fmla="*/ 1362269 h 6858000"/>
              <a:gd name="connsiteX3" fmla="*/ 2267339 w 5291138"/>
              <a:gd name="connsiteY3" fmla="*/ 1511559 h 6858000"/>
              <a:gd name="connsiteX4" fmla="*/ 3970468 w 5291138"/>
              <a:gd name="connsiteY4" fmla="*/ 5506956 h 6858000"/>
              <a:gd name="connsiteX5" fmla="*/ 5288076 w 5291138"/>
              <a:gd name="connsiteY5" fmla="*/ 5502486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81127 w 5291138"/>
              <a:gd name="connsiteY2" fmla="*/ 1362269 h 6858000"/>
              <a:gd name="connsiteX3" fmla="*/ 2267339 w 5291138"/>
              <a:gd name="connsiteY3" fmla="*/ 1511559 h 6858000"/>
              <a:gd name="connsiteX4" fmla="*/ 3968087 w 5291138"/>
              <a:gd name="connsiteY4" fmla="*/ 5502194 h 6858000"/>
              <a:gd name="connsiteX5" fmla="*/ 5288076 w 5291138"/>
              <a:gd name="connsiteY5" fmla="*/ 5502486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90652 w 5291138"/>
              <a:gd name="connsiteY2" fmla="*/ 1362269 h 6858000"/>
              <a:gd name="connsiteX3" fmla="*/ 2267339 w 5291138"/>
              <a:gd name="connsiteY3" fmla="*/ 1511559 h 6858000"/>
              <a:gd name="connsiteX4" fmla="*/ 3968087 w 5291138"/>
              <a:gd name="connsiteY4" fmla="*/ 5502194 h 6858000"/>
              <a:gd name="connsiteX5" fmla="*/ 5288076 w 5291138"/>
              <a:gd name="connsiteY5" fmla="*/ 5502486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90652 w 5291138"/>
              <a:gd name="connsiteY2" fmla="*/ 1362269 h 6858000"/>
              <a:gd name="connsiteX3" fmla="*/ 3960407 w 5291138"/>
              <a:gd name="connsiteY3" fmla="*/ 1378209 h 6858000"/>
              <a:gd name="connsiteX4" fmla="*/ 3968087 w 5291138"/>
              <a:gd name="connsiteY4" fmla="*/ 5502194 h 6858000"/>
              <a:gd name="connsiteX5" fmla="*/ 5288076 w 5291138"/>
              <a:gd name="connsiteY5" fmla="*/ 5502486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90652 w 5291138"/>
              <a:gd name="connsiteY2" fmla="*/ 1362269 h 6858000"/>
              <a:gd name="connsiteX3" fmla="*/ 3950882 w 5291138"/>
              <a:gd name="connsiteY3" fmla="*/ 1337728 h 6858000"/>
              <a:gd name="connsiteX4" fmla="*/ 3968087 w 5291138"/>
              <a:gd name="connsiteY4" fmla="*/ 5502194 h 6858000"/>
              <a:gd name="connsiteX5" fmla="*/ 5288076 w 5291138"/>
              <a:gd name="connsiteY5" fmla="*/ 5502486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90652 w 5291138"/>
              <a:gd name="connsiteY2" fmla="*/ 1362269 h 6858000"/>
              <a:gd name="connsiteX3" fmla="*/ 3969932 w 5291138"/>
              <a:gd name="connsiteY3" fmla="*/ 1354397 h 6858000"/>
              <a:gd name="connsiteX4" fmla="*/ 3968087 w 5291138"/>
              <a:gd name="connsiteY4" fmla="*/ 5502194 h 6858000"/>
              <a:gd name="connsiteX5" fmla="*/ 5288076 w 5291138"/>
              <a:gd name="connsiteY5" fmla="*/ 5502486 h 6858000"/>
              <a:gd name="connsiteX6" fmla="*/ 5291138 w 5291138"/>
              <a:gd name="connsiteY6" fmla="*/ 6858000 h 6858000"/>
              <a:gd name="connsiteX7" fmla="*/ 0 w 5291138"/>
              <a:gd name="connsiteY7" fmla="*/ 6858000 h 6858000"/>
              <a:gd name="connsiteX8" fmla="*/ 0 w 5291138"/>
              <a:gd name="connsiteY8" fmla="*/ 0 h 6858000"/>
              <a:gd name="connsiteX0" fmla="*/ 0 w 5291138"/>
              <a:gd name="connsiteY0" fmla="*/ 0 h 6858000"/>
              <a:gd name="connsiteX1" fmla="*/ 5291138 w 5291138"/>
              <a:gd name="connsiteY1" fmla="*/ 0 h 6858000"/>
              <a:gd name="connsiteX2" fmla="*/ 5290652 w 5291138"/>
              <a:gd name="connsiteY2" fmla="*/ 1328932 h 6858000"/>
              <a:gd name="connsiteX3" fmla="*/ 3969932 w 5291138"/>
              <a:gd name="connsiteY3" fmla="*/ 1354397 h 6858000"/>
              <a:gd name="connsiteX4" fmla="*/ 3968087 w 5291138"/>
              <a:gd name="connsiteY4" fmla="*/ 5502194 h 6858000"/>
              <a:gd name="connsiteX5" fmla="*/ 5288076 w 5291138"/>
              <a:gd name="connsiteY5" fmla="*/ 5502486 h 6858000"/>
              <a:gd name="connsiteX6" fmla="*/ 5291138 w 5291138"/>
              <a:gd name="connsiteY6" fmla="*/ 6858000 h 6858000"/>
              <a:gd name="connsiteX7" fmla="*/ 0 w 5291138"/>
              <a:gd name="connsiteY7" fmla="*/ 6858000 h 6858000"/>
              <a:gd name="connsiteX8" fmla="*/ 0 w 5291138"/>
              <a:gd name="connsiteY8" fmla="*/ 0 h 6858000"/>
              <a:gd name="connsiteX0" fmla="*/ 0 w 5295414"/>
              <a:gd name="connsiteY0" fmla="*/ 0 h 6858000"/>
              <a:gd name="connsiteX1" fmla="*/ 5291138 w 5295414"/>
              <a:gd name="connsiteY1" fmla="*/ 0 h 6858000"/>
              <a:gd name="connsiteX2" fmla="*/ 5295414 w 5295414"/>
              <a:gd name="connsiteY2" fmla="*/ 1352744 h 6858000"/>
              <a:gd name="connsiteX3" fmla="*/ 3969932 w 5295414"/>
              <a:gd name="connsiteY3" fmla="*/ 1354397 h 6858000"/>
              <a:gd name="connsiteX4" fmla="*/ 3968087 w 5295414"/>
              <a:gd name="connsiteY4" fmla="*/ 5502194 h 6858000"/>
              <a:gd name="connsiteX5" fmla="*/ 5288076 w 5295414"/>
              <a:gd name="connsiteY5" fmla="*/ 5502486 h 6858000"/>
              <a:gd name="connsiteX6" fmla="*/ 5291138 w 5295414"/>
              <a:gd name="connsiteY6" fmla="*/ 6858000 h 6858000"/>
              <a:gd name="connsiteX7" fmla="*/ 0 w 5295414"/>
              <a:gd name="connsiteY7" fmla="*/ 6858000 h 6858000"/>
              <a:gd name="connsiteX8" fmla="*/ 0 w 5295414"/>
              <a:gd name="connsiteY8" fmla="*/ 0 h 6858000"/>
              <a:gd name="connsiteX0" fmla="*/ 0 w 5295414"/>
              <a:gd name="connsiteY0" fmla="*/ 0 h 6858000"/>
              <a:gd name="connsiteX1" fmla="*/ 5291138 w 5295414"/>
              <a:gd name="connsiteY1" fmla="*/ 0 h 6858000"/>
              <a:gd name="connsiteX2" fmla="*/ 5295414 w 5295414"/>
              <a:gd name="connsiteY2" fmla="*/ 1352744 h 6858000"/>
              <a:gd name="connsiteX3" fmla="*/ 3969932 w 5295414"/>
              <a:gd name="connsiteY3" fmla="*/ 1354397 h 6858000"/>
              <a:gd name="connsiteX4" fmla="*/ 3968087 w 5295414"/>
              <a:gd name="connsiteY4" fmla="*/ 5502194 h 6858000"/>
              <a:gd name="connsiteX5" fmla="*/ 5291251 w 5295414"/>
              <a:gd name="connsiteY5" fmla="*/ 5505661 h 6858000"/>
              <a:gd name="connsiteX6" fmla="*/ 5291138 w 5295414"/>
              <a:gd name="connsiteY6" fmla="*/ 6858000 h 6858000"/>
              <a:gd name="connsiteX7" fmla="*/ 0 w 5295414"/>
              <a:gd name="connsiteY7" fmla="*/ 6858000 h 6858000"/>
              <a:gd name="connsiteX8" fmla="*/ 0 w 5295414"/>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5414" h="6858000">
                <a:moveTo>
                  <a:pt x="0" y="0"/>
                </a:moveTo>
                <a:lnTo>
                  <a:pt x="5291138" y="0"/>
                </a:lnTo>
                <a:cubicBezTo>
                  <a:pt x="5292563" y="450915"/>
                  <a:pt x="5293989" y="901829"/>
                  <a:pt x="5295414" y="1352744"/>
                </a:cubicBezTo>
                <a:lnTo>
                  <a:pt x="3969932" y="1354397"/>
                </a:lnTo>
                <a:lnTo>
                  <a:pt x="3968087" y="5502194"/>
                </a:lnTo>
                <a:lnTo>
                  <a:pt x="5291251" y="5505661"/>
                </a:lnTo>
                <a:cubicBezTo>
                  <a:pt x="5292272" y="5957499"/>
                  <a:pt x="5290117" y="6406162"/>
                  <a:pt x="5291138" y="6858000"/>
                </a:cubicBezTo>
                <a:lnTo>
                  <a:pt x="0" y="6858000"/>
                </a:lnTo>
                <a:lnTo>
                  <a:pt x="0" y="0"/>
                </a:lnTo>
                <a:close/>
              </a:path>
            </a:pathLst>
          </a:custGeom>
          <a:solidFill>
            <a:schemeClr val="bg1">
              <a:lumMod val="95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582BDCDB-E7D8-4CF6-9DFE-C7CD88A5C55A}"/>
              </a:ext>
            </a:extLst>
          </p:cNvPr>
          <p:cNvSpPr>
            <a:spLocks noGrp="1"/>
          </p:cNvSpPr>
          <p:nvPr>
            <p:ph type="title"/>
          </p:nvPr>
        </p:nvSpPr>
        <p:spPr>
          <a:xfrm>
            <a:off x="5396825" y="365126"/>
            <a:ext cx="5956974" cy="894508"/>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5084E8-A934-4875-A3C0-33716A566717}"/>
              </a:ext>
            </a:extLst>
          </p:cNvPr>
          <p:cNvSpPr>
            <a:spLocks noGrp="1"/>
          </p:cNvSpPr>
          <p:nvPr>
            <p:ph idx="1"/>
          </p:nvPr>
        </p:nvSpPr>
        <p:spPr>
          <a:xfrm>
            <a:off x="6699380" y="1399593"/>
            <a:ext cx="4654419" cy="4627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43C0D-6700-4DCB-97D9-01C1F9A51451}"/>
              </a:ext>
            </a:extLst>
          </p:cNvPr>
          <p:cNvSpPr>
            <a:spLocks noGrp="1"/>
          </p:cNvSpPr>
          <p:nvPr>
            <p:ph type="dt" sz="half" idx="10"/>
          </p:nvPr>
        </p:nvSpPr>
        <p:spPr/>
        <p:txBody>
          <a:bodyPr/>
          <a:lstStyle/>
          <a:p>
            <a:fld id="{70052133-F35F-4379-ACE5-09C45CEC8677}" type="datetimeFigureOut">
              <a:rPr lang="en-US" smtClean="0"/>
              <a:t>4/2/2025</a:t>
            </a:fld>
            <a:endParaRPr lang="en-US" dirty="0"/>
          </a:p>
        </p:txBody>
      </p:sp>
      <p:sp>
        <p:nvSpPr>
          <p:cNvPr id="5" name="Footer Placeholder 4">
            <a:extLst>
              <a:ext uri="{FF2B5EF4-FFF2-40B4-BE49-F238E27FC236}">
                <a16:creationId xmlns:a16="http://schemas.microsoft.com/office/drawing/2014/main" id="{B9158A24-AE25-4274-863F-554902EBEE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44B317-E831-4129-90F8-C39425D1C425}"/>
              </a:ext>
            </a:extLst>
          </p:cNvPr>
          <p:cNvSpPr>
            <a:spLocks noGrp="1"/>
          </p:cNvSpPr>
          <p:nvPr>
            <p:ph type="sldNum" sz="quarter" idx="12"/>
          </p:nvPr>
        </p:nvSpPr>
        <p:spPr/>
        <p:txBody>
          <a:bodyPr/>
          <a:lstStyle/>
          <a:p>
            <a:fld id="{5210AB97-92C9-40B6-B65F-7FB1F51538F1}" type="slidenum">
              <a:rPr lang="en-US" smtClean="0"/>
              <a:t>‹#›</a:t>
            </a:fld>
            <a:endParaRPr lang="en-US" dirty="0"/>
          </a:p>
        </p:txBody>
      </p:sp>
      <p:sp>
        <p:nvSpPr>
          <p:cNvPr id="9" name="Rectangle 8">
            <a:extLst>
              <a:ext uri="{FF2B5EF4-FFF2-40B4-BE49-F238E27FC236}">
                <a16:creationId xmlns:a16="http://schemas.microsoft.com/office/drawing/2014/main" id="{23EA30C3-E91D-4748-99CC-B1B8ED4E92B1}"/>
              </a:ext>
            </a:extLst>
          </p:cNvPr>
          <p:cNvSpPr/>
          <p:nvPr userDrawn="1"/>
        </p:nvSpPr>
        <p:spPr>
          <a:xfrm>
            <a:off x="3962400" y="1355725"/>
            <a:ext cx="2635568" cy="414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Text&#10;&#10;Description automatically generated with low confidence">
            <a:extLst>
              <a:ext uri="{FF2B5EF4-FFF2-40B4-BE49-F238E27FC236}">
                <a16:creationId xmlns:a16="http://schemas.microsoft.com/office/drawing/2014/main" id="{C61A8C33-1D5B-4BEB-905C-7D14C5774D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6378" y="2458705"/>
            <a:ext cx="1760895" cy="1732296"/>
          </a:xfrm>
          <a:prstGeom prst="rect">
            <a:avLst/>
          </a:prstGeom>
        </p:spPr>
      </p:pic>
    </p:spTree>
    <p:extLst>
      <p:ext uri="{BB962C8B-B14F-4D97-AF65-F5344CB8AC3E}">
        <p14:creationId xmlns:p14="http://schemas.microsoft.com/office/powerpoint/2010/main" val="145283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864A2BA-3510-4E48-A5BC-069DA9825D86}"/>
              </a:ext>
            </a:extLst>
          </p:cNvPr>
          <p:cNvSpPr>
            <a:spLocks noGrp="1"/>
          </p:cNvSpPr>
          <p:nvPr>
            <p:ph type="pic" sz="quarter" idx="13" hasCustomPrompt="1"/>
          </p:nvPr>
        </p:nvSpPr>
        <p:spPr>
          <a:xfrm>
            <a:off x="0" y="0"/>
            <a:ext cx="5232400" cy="6858000"/>
          </a:xfrm>
          <a:solidFill>
            <a:schemeClr val="bg1">
              <a:lumMod val="95000"/>
            </a:schemeClr>
          </a:solidFill>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6B3FC9CA-B08F-4C31-80EF-D4A53A3244D2}"/>
              </a:ext>
            </a:extLst>
          </p:cNvPr>
          <p:cNvSpPr>
            <a:spLocks noGrp="1"/>
          </p:cNvSpPr>
          <p:nvPr>
            <p:ph type="title"/>
          </p:nvPr>
        </p:nvSpPr>
        <p:spPr>
          <a:xfrm>
            <a:off x="3741576" y="375461"/>
            <a:ext cx="8450424" cy="2246441"/>
          </a:xfrm>
          <a:solidFill>
            <a:schemeClr val="tx1"/>
          </a:solidFill>
        </p:spPr>
        <p:txBody>
          <a:bodyPr anchor="ct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CB073C-7848-4C69-890B-6E42CC3CD322}"/>
              </a:ext>
            </a:extLst>
          </p:cNvPr>
          <p:cNvSpPr>
            <a:spLocks noGrp="1"/>
          </p:cNvSpPr>
          <p:nvPr>
            <p:ph type="body" idx="1"/>
          </p:nvPr>
        </p:nvSpPr>
        <p:spPr>
          <a:xfrm>
            <a:off x="5505060" y="2836507"/>
            <a:ext cx="5842389" cy="325314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6F483C-E674-4A72-9D6E-318F58621496}"/>
              </a:ext>
            </a:extLst>
          </p:cNvPr>
          <p:cNvSpPr>
            <a:spLocks noGrp="1"/>
          </p:cNvSpPr>
          <p:nvPr>
            <p:ph type="dt" sz="half" idx="10"/>
          </p:nvPr>
        </p:nvSpPr>
        <p:spPr/>
        <p:txBody>
          <a:bodyPr/>
          <a:lstStyle/>
          <a:p>
            <a:fld id="{70052133-F35F-4379-ACE5-09C45CEC8677}" type="datetimeFigureOut">
              <a:rPr lang="en-US" smtClean="0"/>
              <a:t>4/2/2025</a:t>
            </a:fld>
            <a:endParaRPr lang="en-US" dirty="0"/>
          </a:p>
        </p:txBody>
      </p:sp>
      <p:sp>
        <p:nvSpPr>
          <p:cNvPr id="5" name="Footer Placeholder 4">
            <a:extLst>
              <a:ext uri="{FF2B5EF4-FFF2-40B4-BE49-F238E27FC236}">
                <a16:creationId xmlns:a16="http://schemas.microsoft.com/office/drawing/2014/main" id="{761DC33C-AD81-4249-9421-61C858F49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362FF0-4D68-4AE0-B41A-549C7B191B39}"/>
              </a:ext>
            </a:extLst>
          </p:cNvPr>
          <p:cNvSpPr>
            <a:spLocks noGrp="1"/>
          </p:cNvSpPr>
          <p:nvPr>
            <p:ph type="sldNum" sz="quarter" idx="12"/>
          </p:nvPr>
        </p:nvSpPr>
        <p:spPr/>
        <p:txBody>
          <a:bodyPr/>
          <a:lstStyle/>
          <a:p>
            <a:fld id="{5210AB97-92C9-40B6-B65F-7FB1F51538F1}" type="slidenum">
              <a:rPr lang="en-US" smtClean="0"/>
              <a:t>‹#›</a:t>
            </a:fld>
            <a:endParaRPr lang="en-US" dirty="0"/>
          </a:p>
        </p:txBody>
      </p:sp>
    </p:spTree>
    <p:extLst>
      <p:ext uri="{BB962C8B-B14F-4D97-AF65-F5344CB8AC3E}">
        <p14:creationId xmlns:p14="http://schemas.microsoft.com/office/powerpoint/2010/main" val="423258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0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HWA Short White logo">
            <a:extLst>
              <a:ext uri="{FF2B5EF4-FFF2-40B4-BE49-F238E27FC236}">
                <a16:creationId xmlns:a16="http://schemas.microsoft.com/office/drawing/2014/main" id="{B371C037-1858-4D8B-A4E6-6448EF03FE62}"/>
              </a:ext>
            </a:extLst>
          </p:cNvPr>
          <p:cNvSpPr>
            <a:spLocks noGrp="1"/>
          </p:cNvSpPr>
          <p:nvPr>
            <p:ph type="pic" sz="quarter" idx="14" hasCustomPrompt="1"/>
          </p:nvPr>
        </p:nvSpPr>
        <p:spPr>
          <a:xfrm>
            <a:off x="523875" y="265113"/>
            <a:ext cx="1685925" cy="1325562"/>
          </a:xfrm>
        </p:spPr>
        <p:txBody>
          <a:bodyPr anchor="ctr">
            <a:normAutofit/>
          </a:bodyPr>
          <a:lstStyle>
            <a:lvl1pPr marL="0" indent="0" algn="ctr">
              <a:buNone/>
              <a:defRPr sz="1200">
                <a:solidFill>
                  <a:schemeClr val="bg1"/>
                </a:solidFill>
              </a:defRPr>
            </a:lvl1pPr>
          </a:lstStyle>
          <a:p>
            <a:r>
              <a:rPr lang="en-US" dirty="0"/>
              <a:t>Click to add FHWA LOGO + add Alternative Text</a:t>
            </a:r>
          </a:p>
        </p:txBody>
      </p:sp>
      <p:sp>
        <p:nvSpPr>
          <p:cNvPr id="2" name="Title 1">
            <a:extLst>
              <a:ext uri="{FF2B5EF4-FFF2-40B4-BE49-F238E27FC236}">
                <a16:creationId xmlns:a16="http://schemas.microsoft.com/office/drawing/2014/main" id="{582BDCDB-E7D8-4CF6-9DFE-C7CD88A5C55A}"/>
              </a:ext>
            </a:extLst>
          </p:cNvPr>
          <p:cNvSpPr>
            <a:spLocks noGrp="1"/>
          </p:cNvSpPr>
          <p:nvPr>
            <p:ph type="title"/>
          </p:nvPr>
        </p:nvSpPr>
        <p:spPr/>
        <p:txBody>
          <a:bodyPr/>
          <a:lstStyle/>
          <a:p>
            <a:r>
              <a:rPr lang="en-US"/>
              <a:t>Click to edit Master title style</a:t>
            </a:r>
          </a:p>
        </p:txBody>
      </p:sp>
      <p:sp>
        <p:nvSpPr>
          <p:cNvPr id="8" name="Subtitle | Division | Office">
            <a:extLst>
              <a:ext uri="{FF2B5EF4-FFF2-40B4-BE49-F238E27FC236}">
                <a16:creationId xmlns:a16="http://schemas.microsoft.com/office/drawing/2014/main" id="{46B6C784-5FDB-4658-AA8C-5EC29BBBBE1F}"/>
              </a:ext>
            </a:extLst>
          </p:cNvPr>
          <p:cNvSpPr>
            <a:spLocks noGrp="1"/>
          </p:cNvSpPr>
          <p:nvPr>
            <p:ph type="body" sz="quarter" idx="13"/>
          </p:nvPr>
        </p:nvSpPr>
        <p:spPr>
          <a:xfrm>
            <a:off x="2209800" y="1590636"/>
            <a:ext cx="4479925" cy="301752"/>
          </a:xfrm>
          <a:solidFill>
            <a:srgbClr val="000000"/>
          </a:solidFill>
        </p:spPr>
        <p:txBody>
          <a:bodyPr anchor="ctr">
            <a:noAutofit/>
          </a:bodyPr>
          <a:lstStyle>
            <a:lvl1pPr marL="0" indent="0">
              <a:buNone/>
              <a:defRPr sz="2000">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35084E8-A934-4875-A3C0-33716A566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43C0D-6700-4DCB-97D9-01C1F9A51451}"/>
              </a:ext>
            </a:extLst>
          </p:cNvPr>
          <p:cNvSpPr>
            <a:spLocks noGrp="1"/>
          </p:cNvSpPr>
          <p:nvPr>
            <p:ph type="dt" sz="half" idx="10"/>
          </p:nvPr>
        </p:nvSpPr>
        <p:spPr/>
        <p:txBody>
          <a:bodyPr/>
          <a:lstStyle/>
          <a:p>
            <a:fld id="{70052133-F35F-4379-ACE5-09C45CEC8677}" type="datetimeFigureOut">
              <a:rPr lang="en-US" smtClean="0"/>
              <a:t>4/2/2025</a:t>
            </a:fld>
            <a:endParaRPr lang="en-US" dirty="0"/>
          </a:p>
        </p:txBody>
      </p:sp>
      <p:sp>
        <p:nvSpPr>
          <p:cNvPr id="5" name="Footer Placeholder 4">
            <a:extLst>
              <a:ext uri="{FF2B5EF4-FFF2-40B4-BE49-F238E27FC236}">
                <a16:creationId xmlns:a16="http://schemas.microsoft.com/office/drawing/2014/main" id="{B9158A24-AE25-4274-863F-554902EBEE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44B317-E831-4129-90F8-C39425D1C425}"/>
              </a:ext>
            </a:extLst>
          </p:cNvPr>
          <p:cNvSpPr>
            <a:spLocks noGrp="1"/>
          </p:cNvSpPr>
          <p:nvPr>
            <p:ph type="sldNum" sz="quarter" idx="12"/>
          </p:nvPr>
        </p:nvSpPr>
        <p:spPr/>
        <p:txBody>
          <a:bodyPr/>
          <a:lstStyle/>
          <a:p>
            <a:fld id="{5210AB97-92C9-40B6-B65F-7FB1F51538F1}" type="slidenum">
              <a:rPr lang="en-US" smtClean="0"/>
              <a:t>‹#›</a:t>
            </a:fld>
            <a:endParaRPr lang="en-US" dirty="0"/>
          </a:p>
        </p:txBody>
      </p:sp>
    </p:spTree>
    <p:extLst>
      <p:ext uri="{BB962C8B-B14F-4D97-AF65-F5344CB8AC3E}">
        <p14:creationId xmlns:p14="http://schemas.microsoft.com/office/powerpoint/2010/main" val="66341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3B0FBEB6-B8C1-4B2C-AED3-A55706A2416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19125" y="265073"/>
            <a:ext cx="1258246" cy="1237811"/>
          </a:xfrm>
          <a:prstGeom prst="rect">
            <a:avLst/>
          </a:prstGeom>
        </p:spPr>
      </p:pic>
      <p:sp>
        <p:nvSpPr>
          <p:cNvPr id="2" name="Title Placeholder 1">
            <a:extLst>
              <a:ext uri="{FF2B5EF4-FFF2-40B4-BE49-F238E27FC236}">
                <a16:creationId xmlns:a16="http://schemas.microsoft.com/office/drawing/2014/main" id="{29485126-C417-4110-BF92-6A6CCEE1359F}"/>
              </a:ext>
            </a:extLst>
          </p:cNvPr>
          <p:cNvSpPr>
            <a:spLocks noGrp="1"/>
          </p:cNvSpPr>
          <p:nvPr>
            <p:ph type="title"/>
          </p:nvPr>
        </p:nvSpPr>
        <p:spPr>
          <a:xfrm>
            <a:off x="2209800" y="265073"/>
            <a:ext cx="915352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Subtitle 2">
            <a:extLst>
              <a:ext uri="{FF2B5EF4-FFF2-40B4-BE49-F238E27FC236}">
                <a16:creationId xmlns:a16="http://schemas.microsoft.com/office/drawing/2014/main" id="{031F8459-F1CE-4170-8D90-A1039F560726}"/>
              </a:ext>
            </a:extLst>
          </p:cNvPr>
          <p:cNvSpPr txBox="1">
            <a:spLocks/>
          </p:cNvSpPr>
          <p:nvPr userDrawn="1"/>
        </p:nvSpPr>
        <p:spPr>
          <a:xfrm>
            <a:off x="2209800" y="1590636"/>
            <a:ext cx="4495800" cy="32769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ext Placeholder 2">
            <a:extLst>
              <a:ext uri="{FF2B5EF4-FFF2-40B4-BE49-F238E27FC236}">
                <a16:creationId xmlns:a16="http://schemas.microsoft.com/office/drawing/2014/main" id="{2065B02B-97B4-4AF0-9A13-C09A239098EF}"/>
              </a:ext>
            </a:extLst>
          </p:cNvPr>
          <p:cNvSpPr>
            <a:spLocks noGrp="1"/>
          </p:cNvSpPr>
          <p:nvPr>
            <p:ph type="body" idx="1"/>
          </p:nvPr>
        </p:nvSpPr>
        <p:spPr>
          <a:xfrm>
            <a:off x="1203648" y="2006081"/>
            <a:ext cx="10150151" cy="40214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750CD-17C4-4574-9FC6-F689EEC36D78}"/>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52133-F35F-4379-ACE5-09C45CEC8677}" type="datetimeFigureOut">
              <a:rPr lang="en-US" smtClean="0"/>
              <a:t>4/2/2025</a:t>
            </a:fld>
            <a:endParaRPr lang="en-US" dirty="0"/>
          </a:p>
        </p:txBody>
      </p:sp>
      <p:sp>
        <p:nvSpPr>
          <p:cNvPr id="5" name="Footer Placeholder 4">
            <a:extLst>
              <a:ext uri="{FF2B5EF4-FFF2-40B4-BE49-F238E27FC236}">
                <a16:creationId xmlns:a16="http://schemas.microsoft.com/office/drawing/2014/main" id="{AC7674E7-BDF2-4878-955C-59527958D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67B752-5C87-466F-8F02-7F303119C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0AB97-92C9-40B6-B65F-7FB1F51538F1}" type="slidenum">
              <a:rPr lang="en-US" smtClean="0"/>
              <a:t>‹#›</a:t>
            </a:fld>
            <a:endParaRPr lang="en-US" dirty="0"/>
          </a:p>
        </p:txBody>
      </p:sp>
    </p:spTree>
    <p:extLst>
      <p:ext uri="{BB962C8B-B14F-4D97-AF65-F5344CB8AC3E}">
        <p14:creationId xmlns:p14="http://schemas.microsoft.com/office/powerpoint/2010/main" val="4221026342"/>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84" r:id="rId3"/>
    <p:sldLayoutId id="2147483680" r:id="rId4"/>
    <p:sldLayoutId id="2147483685" r:id="rId5"/>
    <p:sldLayoutId id="2147483681" r:id="rId6"/>
    <p:sldLayoutId id="2147483679" r:id="rId7"/>
    <p:sldLayoutId id="2147483676" r:id="rId8"/>
    <p:sldLayoutId id="2147483682" r:id="rId9"/>
    <p:sldLayoutId id="2147483664" r:id="rId10"/>
    <p:sldLayoutId id="2147483668" r:id="rId11"/>
    <p:sldLayoutId id="2147483669" r:id="rId12"/>
    <p:sldLayoutId id="2147483670" r:id="rId13"/>
    <p:sldLayoutId id="2147483671"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BCAD-E060-4CC1-9BA5-BC7FDF4B4154}"/>
              </a:ext>
            </a:extLst>
          </p:cNvPr>
          <p:cNvSpPr>
            <a:spLocks noGrp="1"/>
          </p:cNvSpPr>
          <p:nvPr>
            <p:ph type="ctrTitle"/>
          </p:nvPr>
        </p:nvSpPr>
        <p:spPr>
          <a:xfrm>
            <a:off x="360745" y="2384385"/>
            <a:ext cx="11470510" cy="1665927"/>
          </a:xfrm>
        </p:spPr>
        <p:txBody>
          <a:bodyPr anchor="ctr">
            <a:noAutofit/>
          </a:bodyPr>
          <a:lstStyle/>
          <a:p>
            <a:r>
              <a:rPr lang="en-US" sz="4400" b="1" dirty="0"/>
              <a:t>San Joaquin COG 2025 TMA Certification Review: </a:t>
            </a:r>
            <a:br>
              <a:rPr lang="en-US" sz="4400" b="1" dirty="0"/>
            </a:br>
            <a:r>
              <a:rPr lang="en-US" sz="4400" b="1" dirty="0"/>
              <a:t>Public Input </a:t>
            </a:r>
          </a:p>
        </p:txBody>
      </p:sp>
    </p:spTree>
    <p:extLst>
      <p:ext uri="{BB962C8B-B14F-4D97-AF65-F5344CB8AC3E}">
        <p14:creationId xmlns:p14="http://schemas.microsoft.com/office/powerpoint/2010/main" val="22721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45BDF9D-C042-E3EA-F056-80ADDA3052FD}"/>
              </a:ext>
            </a:extLst>
          </p:cNvPr>
          <p:cNvSpPr txBox="1">
            <a:spLocks/>
          </p:cNvSpPr>
          <p:nvPr/>
        </p:nvSpPr>
        <p:spPr>
          <a:xfrm>
            <a:off x="4142630" y="0"/>
            <a:ext cx="8049370" cy="697594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sz="3700" dirty="0">
              <a:solidFill>
                <a:srgbClr val="FFFFFF"/>
              </a:solidFill>
            </a:endParaRPr>
          </a:p>
        </p:txBody>
      </p:sp>
      <p:sp>
        <p:nvSpPr>
          <p:cNvPr id="4" name="Title 3"/>
          <p:cNvSpPr>
            <a:spLocks noGrp="1"/>
          </p:cNvSpPr>
          <p:nvPr>
            <p:ph type="title"/>
          </p:nvPr>
        </p:nvSpPr>
        <p:spPr>
          <a:xfrm>
            <a:off x="0" y="1860605"/>
            <a:ext cx="4142630" cy="4997395"/>
          </a:xfrm>
          <a:solidFill>
            <a:schemeClr val="tx1"/>
          </a:solidFill>
        </p:spPr>
        <p:txBody>
          <a:bodyPr anchor="ctr">
            <a:normAutofit/>
          </a:bodyPr>
          <a:lstStyle/>
          <a:p>
            <a:pPr algn="ctr"/>
            <a:r>
              <a:rPr lang="en-US" sz="3700" dirty="0">
                <a:solidFill>
                  <a:srgbClr val="FFFFFF"/>
                </a:solidFill>
              </a:rPr>
              <a:t>How do the products fit together?</a:t>
            </a:r>
          </a:p>
        </p:txBody>
      </p:sp>
      <p:graphicFrame>
        <p:nvGraphicFramePr>
          <p:cNvPr id="6" name="Diagram 5">
            <a:extLst>
              <a:ext uri="{FF2B5EF4-FFF2-40B4-BE49-F238E27FC236}">
                <a16:creationId xmlns:a16="http://schemas.microsoft.com/office/drawing/2014/main" id="{56C3866E-9C1C-656A-EF28-10B1AC516399}"/>
              </a:ext>
            </a:extLst>
          </p:cNvPr>
          <p:cNvGraphicFramePr/>
          <p:nvPr>
            <p:extLst>
              <p:ext uri="{D42A27DB-BD31-4B8C-83A1-F6EECF244321}">
                <p14:modId xmlns:p14="http://schemas.microsoft.com/office/powerpoint/2010/main" val="3801535026"/>
              </p:ext>
            </p:extLst>
          </p:nvPr>
        </p:nvGraphicFramePr>
        <p:xfrm>
          <a:off x="4142630" y="438150"/>
          <a:ext cx="7916020" cy="623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76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F51BDEF-76AD-4770-B1EE-426F44437D10}"/>
                                            </p:graphicEl>
                                          </p:spTgt>
                                        </p:tgtEl>
                                        <p:attrNameLst>
                                          <p:attrName>style.visibility</p:attrName>
                                        </p:attrNameLst>
                                      </p:cBhvr>
                                      <p:to>
                                        <p:strVal val="visible"/>
                                      </p:to>
                                    </p:set>
                                    <p:animEffect transition="in" filter="fade">
                                      <p:cBhvr>
                                        <p:cTn id="7" dur="500"/>
                                        <p:tgtEl>
                                          <p:spTgt spid="6">
                                            <p:graphicEl>
                                              <a:dgm id="{EF51BDEF-76AD-4770-B1EE-426F44437D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443AFAD-BF6F-4A7B-96C5-A14EE5A494DC}"/>
                                            </p:graphicEl>
                                          </p:spTgt>
                                        </p:tgtEl>
                                        <p:attrNameLst>
                                          <p:attrName>style.visibility</p:attrName>
                                        </p:attrNameLst>
                                      </p:cBhvr>
                                      <p:to>
                                        <p:strVal val="visible"/>
                                      </p:to>
                                    </p:set>
                                    <p:animEffect transition="in" filter="fade">
                                      <p:cBhvr>
                                        <p:cTn id="12" dur="500"/>
                                        <p:tgtEl>
                                          <p:spTgt spid="6">
                                            <p:graphicEl>
                                              <a:dgm id="{4443AFAD-BF6F-4A7B-96C5-A14EE5A494D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8C6A84AE-3D59-4139-B42C-EFE404FA57E4}"/>
                                            </p:graphicEl>
                                          </p:spTgt>
                                        </p:tgtEl>
                                        <p:attrNameLst>
                                          <p:attrName>style.visibility</p:attrName>
                                        </p:attrNameLst>
                                      </p:cBhvr>
                                      <p:to>
                                        <p:strVal val="visible"/>
                                      </p:to>
                                    </p:set>
                                    <p:animEffect transition="in" filter="fade">
                                      <p:cBhvr>
                                        <p:cTn id="17" dur="500"/>
                                        <p:tgtEl>
                                          <p:spTgt spid="6">
                                            <p:graphicEl>
                                              <a:dgm id="{8C6A84AE-3D59-4139-B42C-EFE404FA57E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dgm id="{812CE581-9E83-4B26-A417-36E19A873DE3}"/>
                                            </p:graphicEl>
                                          </p:spTgt>
                                        </p:tgtEl>
                                        <p:attrNameLst>
                                          <p:attrName>style.visibility</p:attrName>
                                        </p:attrNameLst>
                                      </p:cBhvr>
                                      <p:to>
                                        <p:strVal val="visible"/>
                                      </p:to>
                                    </p:set>
                                    <p:animEffect transition="in" filter="fade">
                                      <p:cBhvr>
                                        <p:cTn id="20" dur="500"/>
                                        <p:tgtEl>
                                          <p:spTgt spid="6">
                                            <p:graphicEl>
                                              <a:dgm id="{812CE581-9E83-4B26-A417-36E19A873DE3}"/>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D62B3EC1-BA35-4230-A100-A222571114AF}"/>
                                            </p:graphicEl>
                                          </p:spTgt>
                                        </p:tgtEl>
                                        <p:attrNameLst>
                                          <p:attrName>style.visibility</p:attrName>
                                        </p:attrNameLst>
                                      </p:cBhvr>
                                      <p:to>
                                        <p:strVal val="visible"/>
                                      </p:to>
                                    </p:set>
                                    <p:animEffect transition="in" filter="fade">
                                      <p:cBhvr>
                                        <p:cTn id="25" dur="500"/>
                                        <p:tgtEl>
                                          <p:spTgt spid="6">
                                            <p:graphicEl>
                                              <a:dgm id="{D62B3EC1-BA35-4230-A100-A222571114A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6B278014-7F98-4EBB-8E08-F0050CCFFFA8}"/>
                                            </p:graphicEl>
                                          </p:spTgt>
                                        </p:tgtEl>
                                        <p:attrNameLst>
                                          <p:attrName>style.visibility</p:attrName>
                                        </p:attrNameLst>
                                      </p:cBhvr>
                                      <p:to>
                                        <p:strVal val="visible"/>
                                      </p:to>
                                    </p:set>
                                    <p:animEffect transition="in" filter="fade">
                                      <p:cBhvr>
                                        <p:cTn id="28" dur="500"/>
                                        <p:tgtEl>
                                          <p:spTgt spid="6">
                                            <p:graphicEl>
                                              <a:dgm id="{6B278014-7F98-4EBB-8E08-F0050CCFFFA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graphicEl>
                                              <a:dgm id="{B2158537-287F-42A6-BAAC-985078F086C2}"/>
                                            </p:graphicEl>
                                          </p:spTgt>
                                        </p:tgtEl>
                                        <p:attrNameLst>
                                          <p:attrName>style.visibility</p:attrName>
                                        </p:attrNameLst>
                                      </p:cBhvr>
                                      <p:to>
                                        <p:strVal val="visible"/>
                                      </p:to>
                                    </p:set>
                                    <p:animEffect transition="in" filter="fade">
                                      <p:cBhvr>
                                        <p:cTn id="33" dur="500"/>
                                        <p:tgtEl>
                                          <p:spTgt spid="6">
                                            <p:graphicEl>
                                              <a:dgm id="{B2158537-287F-42A6-BAAC-985078F086C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graphicEl>
                                              <a:dgm id="{51F31AC3-FAEB-4D8E-9713-9AD83B12D881}"/>
                                            </p:graphicEl>
                                          </p:spTgt>
                                        </p:tgtEl>
                                        <p:attrNameLst>
                                          <p:attrName>style.visibility</p:attrName>
                                        </p:attrNameLst>
                                      </p:cBhvr>
                                      <p:to>
                                        <p:strVal val="visible"/>
                                      </p:to>
                                    </p:set>
                                    <p:animEffect transition="in" filter="fade">
                                      <p:cBhvr>
                                        <p:cTn id="36" dur="500"/>
                                        <p:tgtEl>
                                          <p:spTgt spid="6">
                                            <p:graphicEl>
                                              <a:dgm id="{51F31AC3-FAEB-4D8E-9713-9AD83B12D88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BFB9C629-4CD4-44E8-B88B-6B8F1D88210E}"/>
                                            </p:graphicEl>
                                          </p:spTgt>
                                        </p:tgtEl>
                                        <p:attrNameLst>
                                          <p:attrName>style.visibility</p:attrName>
                                        </p:attrNameLst>
                                      </p:cBhvr>
                                      <p:to>
                                        <p:strVal val="visible"/>
                                      </p:to>
                                    </p:set>
                                    <p:animEffect transition="in" filter="fade">
                                      <p:cBhvr>
                                        <p:cTn id="39" dur="500"/>
                                        <p:tgtEl>
                                          <p:spTgt spid="6">
                                            <p:graphicEl>
                                              <a:dgm id="{BFB9C629-4CD4-44E8-B88B-6B8F1D8821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3"/>
          <p:cNvSpPr txBox="1">
            <a:spLocks/>
          </p:cNvSpPr>
          <p:nvPr/>
        </p:nvSpPr>
        <p:spPr>
          <a:xfrm>
            <a:off x="1383564" y="348865"/>
            <a:ext cx="9718111" cy="15764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spcAft>
                <a:spcPts val="600"/>
              </a:spcAft>
            </a:pPr>
            <a:r>
              <a:rPr lang="en-US" sz="4000" dirty="0">
                <a:solidFill>
                  <a:srgbClr val="FFFFFF"/>
                </a:solidFill>
              </a:rPr>
              <a:t>We want to hear from </a:t>
            </a:r>
            <a:r>
              <a:rPr lang="en-US" sz="4000" b="1" dirty="0">
                <a:solidFill>
                  <a:srgbClr val="FFFFFF"/>
                </a:solidFill>
              </a:rPr>
              <a:t>you</a:t>
            </a:r>
            <a:r>
              <a:rPr lang="en-US" sz="4000" dirty="0">
                <a:solidFill>
                  <a:srgbClr val="FFFFFF"/>
                </a:solidFill>
              </a:rPr>
              <a:t>!</a:t>
            </a:r>
            <a:endParaRPr lang="en-US" sz="4000" kern="1200" dirty="0">
              <a:solidFill>
                <a:srgbClr val="FFFFFF"/>
              </a:solidFill>
              <a:latin typeface="+mj-lt"/>
              <a:ea typeface="+mj-ea"/>
              <a:cs typeface="+mj-cs"/>
            </a:endParaRPr>
          </a:p>
        </p:txBody>
      </p:sp>
      <p:graphicFrame>
        <p:nvGraphicFramePr>
          <p:cNvPr id="49" name="TextBox 46">
            <a:extLst>
              <a:ext uri="{FF2B5EF4-FFF2-40B4-BE49-F238E27FC236}">
                <a16:creationId xmlns:a16="http://schemas.microsoft.com/office/drawing/2014/main" id="{5BDA8D7F-1679-6089-7BC3-C6B7D44F7F0C}"/>
              </a:ext>
            </a:extLst>
          </p:cNvPr>
          <p:cNvGraphicFramePr/>
          <p:nvPr>
            <p:extLst>
              <p:ext uri="{D42A27DB-BD31-4B8C-83A1-F6EECF244321}">
                <p14:modId xmlns:p14="http://schemas.microsoft.com/office/powerpoint/2010/main" val="218691181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C66BAA-77B6-FF89-B545-334F84DCA060}"/>
              </a:ext>
            </a:extLst>
          </p:cNvPr>
          <p:cNvSpPr>
            <a:spLocks noGrp="1"/>
          </p:cNvSpPr>
          <p:nvPr>
            <p:ph type="title"/>
          </p:nvPr>
        </p:nvSpPr>
        <p:spPr>
          <a:xfrm>
            <a:off x="4317022" y="220500"/>
            <a:ext cx="5956974" cy="894508"/>
          </a:xfrm>
        </p:spPr>
        <p:txBody>
          <a:bodyPr/>
          <a:lstStyle/>
          <a:p>
            <a:pPr algn="r"/>
            <a:r>
              <a:rPr lang="en-US" dirty="0"/>
              <a:t>Contact Us!</a:t>
            </a:r>
          </a:p>
        </p:txBody>
      </p:sp>
      <p:sp>
        <p:nvSpPr>
          <p:cNvPr id="2" name="Content Placeholder 1"/>
          <p:cNvSpPr>
            <a:spLocks noGrp="1"/>
          </p:cNvSpPr>
          <p:nvPr>
            <p:ph idx="1"/>
          </p:nvPr>
        </p:nvSpPr>
        <p:spPr>
          <a:xfrm>
            <a:off x="6699380" y="1115008"/>
            <a:ext cx="4654419" cy="4627984"/>
          </a:xfrm>
        </p:spPr>
        <p:txBody>
          <a:bodyPr>
            <a:normAutofit/>
          </a:bodyPr>
          <a:lstStyle/>
          <a:p>
            <a:pPr marL="0" indent="0" algn="ctr">
              <a:buNone/>
            </a:pPr>
            <a:r>
              <a:rPr lang="en-US" sz="2400" dirty="0">
                <a:cs typeface="Arial" panose="020B0604020202020204" pitchFamily="34" charset="0"/>
              </a:rPr>
              <a:t>Share any additional comments at our email address: </a:t>
            </a:r>
          </a:p>
          <a:p>
            <a:pPr marL="0" indent="0" algn="ctr">
              <a:buNone/>
            </a:pPr>
            <a:r>
              <a:rPr lang="en-US" sz="2000" dirty="0">
                <a:cs typeface="Arial" panose="020B0604020202020204" pitchFamily="34" charset="0"/>
              </a:rPr>
              <a:t> </a:t>
            </a:r>
            <a:r>
              <a:rPr lang="en-US" b="1" i="1" u="sng" dirty="0">
                <a:cs typeface="Arial" panose="020B0604020202020204" pitchFamily="34" charset="0"/>
              </a:rPr>
              <a:t>Cert.Review@dot.gov </a:t>
            </a:r>
            <a:r>
              <a:rPr lang="en-US" dirty="0">
                <a:latin typeface="Calibri" pitchFamily="34" charset="0"/>
              </a:rPr>
              <a:t>  </a:t>
            </a:r>
          </a:p>
          <a:p>
            <a:pPr marL="0" indent="0" algn="ctr">
              <a:buNone/>
            </a:pPr>
            <a:r>
              <a:rPr lang="en-US" sz="2000" dirty="0">
                <a:latin typeface="Calibri" pitchFamily="34" charset="0"/>
              </a:rPr>
              <a:t>OR by mail:</a:t>
            </a:r>
          </a:p>
          <a:p>
            <a:pPr marL="0" indent="0" algn="ctr">
              <a:buNone/>
            </a:pPr>
            <a:r>
              <a:rPr lang="en-US" sz="1800" b="1" dirty="0">
                <a:latin typeface="Calibri" pitchFamily="34" charset="0"/>
              </a:rPr>
              <a:t>Federal Highway Administration- CA Division</a:t>
            </a:r>
          </a:p>
          <a:p>
            <a:pPr marL="0" indent="0" algn="ctr">
              <a:buNone/>
            </a:pPr>
            <a:r>
              <a:rPr lang="it-IT" sz="1800" dirty="0">
                <a:latin typeface="Calibri" pitchFamily="34" charset="0"/>
              </a:rPr>
              <a:t>650 Capitol Mall, Suite 4-100 </a:t>
            </a:r>
          </a:p>
          <a:p>
            <a:pPr marL="0" indent="0" algn="ctr">
              <a:buNone/>
            </a:pPr>
            <a:r>
              <a:rPr lang="it-IT" sz="1800" dirty="0">
                <a:latin typeface="Calibri" pitchFamily="34" charset="0"/>
              </a:rPr>
              <a:t>Sacramento, CA 95814-4708</a:t>
            </a:r>
          </a:p>
          <a:p>
            <a:pPr marL="0" indent="0" algn="ctr">
              <a:buNone/>
            </a:pPr>
            <a:r>
              <a:rPr lang="it-IT" sz="1800" dirty="0">
                <a:latin typeface="Calibri" pitchFamily="34" charset="0"/>
              </a:rPr>
              <a:t> </a:t>
            </a:r>
            <a:r>
              <a:rPr lang="en-US" sz="1800" dirty="0">
                <a:latin typeface="Calibri" pitchFamily="34" charset="0"/>
              </a:rPr>
              <a:t> </a:t>
            </a:r>
          </a:p>
          <a:p>
            <a:pPr marL="0" indent="0" algn="ctr">
              <a:buNone/>
            </a:pPr>
            <a:r>
              <a:rPr lang="en-US" sz="1800" b="1" dirty="0">
                <a:latin typeface="Calibri" pitchFamily="34" charset="0"/>
              </a:rPr>
              <a:t>Federal Transit Administration</a:t>
            </a:r>
          </a:p>
          <a:p>
            <a:pPr marL="0" indent="0" algn="ctr">
              <a:buNone/>
            </a:pPr>
            <a:r>
              <a:rPr lang="en-US" sz="1800" dirty="0">
                <a:latin typeface="Calibri" pitchFamily="34" charset="0"/>
              </a:rPr>
              <a:t>888 South Figueroa Street, Suite 440           </a:t>
            </a:r>
          </a:p>
          <a:p>
            <a:pPr marL="0" indent="0" algn="ctr">
              <a:buNone/>
            </a:pPr>
            <a:r>
              <a:rPr lang="en-US" sz="1800" dirty="0">
                <a:latin typeface="Calibri" pitchFamily="34" charset="0"/>
              </a:rPr>
              <a:t>Los Angeles, CA 90017</a:t>
            </a:r>
          </a:p>
          <a:p>
            <a:pPr marL="0" indent="0">
              <a:buNone/>
            </a:pPr>
            <a:endParaRPr lang="en-US" sz="1200" b="1" dirty="0">
              <a:latin typeface="Calibri" pitchFamily="34" charset="0"/>
            </a:endParaRPr>
          </a:p>
        </p:txBody>
      </p:sp>
      <p:sp>
        <p:nvSpPr>
          <p:cNvPr id="6" name="Content Placeholder 1"/>
          <p:cNvSpPr txBox="1">
            <a:spLocks/>
          </p:cNvSpPr>
          <p:nvPr/>
        </p:nvSpPr>
        <p:spPr>
          <a:xfrm>
            <a:off x="8153400" y="2522806"/>
            <a:ext cx="1767840" cy="304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a:lnSpc>
                <a:spcPct val="110000"/>
              </a:lnSpc>
              <a:buNone/>
            </a:pPr>
            <a:br>
              <a:rPr lang="en-US" sz="1500" b="1" dirty="0">
                <a:solidFill>
                  <a:srgbClr val="00FFFF"/>
                </a:solidFill>
                <a:latin typeface="Calibri" pitchFamily="34" charset="0"/>
              </a:rPr>
            </a:br>
            <a:endParaRPr lang="en-US" sz="1500" b="1" dirty="0">
              <a:solidFill>
                <a:srgbClr val="00FFFF"/>
              </a:solidFill>
              <a:latin typeface="Calibri" pitchFamily="34" charset="0"/>
            </a:endParaRPr>
          </a:p>
          <a:p>
            <a:pPr marL="0" indent="0" algn="r">
              <a:buNone/>
            </a:pPr>
            <a:endParaRPr lang="en-US" sz="1500" b="1" dirty="0">
              <a:latin typeface="Calibri" pitchFamily="34" charset="0"/>
            </a:endParaRPr>
          </a:p>
        </p:txBody>
      </p:sp>
      <p:pic>
        <p:nvPicPr>
          <p:cNvPr id="23" name="Picture Placeholder 22" descr="Envelopes in shades of blue">
            <a:extLst>
              <a:ext uri="{FF2B5EF4-FFF2-40B4-BE49-F238E27FC236}">
                <a16:creationId xmlns:a16="http://schemas.microsoft.com/office/drawing/2014/main" id="{EEE12E51-DC65-2D8C-B569-EE2DC239401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262" r="24262"/>
          <a:stretch>
            <a:fillRect/>
          </a:stretch>
        </p:blipFill>
        <p:spPr/>
      </p:pic>
      <p:sp>
        <p:nvSpPr>
          <p:cNvPr id="3" name="Content Placeholder 1">
            <a:extLst>
              <a:ext uri="{FF2B5EF4-FFF2-40B4-BE49-F238E27FC236}">
                <a16:creationId xmlns:a16="http://schemas.microsoft.com/office/drawing/2014/main" id="{6F52CDA6-71CF-B33D-EF85-385B81C7BAF8}"/>
              </a:ext>
            </a:extLst>
          </p:cNvPr>
          <p:cNvSpPr txBox="1">
            <a:spLocks/>
          </p:cNvSpPr>
          <p:nvPr/>
        </p:nvSpPr>
        <p:spPr>
          <a:xfrm>
            <a:off x="6473505" y="5570806"/>
            <a:ext cx="4654419" cy="110481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cs typeface="Arial" panose="020B0604020202020204" pitchFamily="34" charset="0"/>
              </a:rPr>
              <a:t>The deadline to provide comments is: </a:t>
            </a:r>
          </a:p>
          <a:p>
            <a:pPr marL="0" indent="0" algn="ctr">
              <a:buFont typeface="Arial" panose="020B0604020202020204" pitchFamily="34" charset="0"/>
              <a:buNone/>
            </a:pPr>
            <a:r>
              <a:rPr lang="en-US" sz="2000">
                <a:cs typeface="Arial" panose="020B0604020202020204" pitchFamily="34" charset="0"/>
              </a:rPr>
              <a:t> </a:t>
            </a:r>
            <a:r>
              <a:rPr lang="en-US" b="1" i="1" u="sng">
                <a:cs typeface="Arial" panose="020B0604020202020204" pitchFamily="34" charset="0"/>
              </a:rPr>
              <a:t>May </a:t>
            </a:r>
            <a:r>
              <a:rPr lang="en-US" b="1" i="1" u="sng" dirty="0">
                <a:cs typeface="Arial" panose="020B0604020202020204" pitchFamily="34" charset="0"/>
              </a:rPr>
              <a:t>9</a:t>
            </a:r>
            <a:r>
              <a:rPr lang="en-US" b="1" i="1" u="sng" baseline="30000" dirty="0">
                <a:cs typeface="Arial" panose="020B0604020202020204" pitchFamily="34" charset="0"/>
              </a:rPr>
              <a:t>th</a:t>
            </a:r>
            <a:r>
              <a:rPr lang="en-US" b="1" i="1" u="sng" dirty="0">
                <a:cs typeface="Arial" panose="020B0604020202020204" pitchFamily="34" charset="0"/>
              </a:rPr>
              <a:t>, 2025</a:t>
            </a:r>
            <a:endParaRPr lang="en-US" dirty="0">
              <a:latin typeface="Calibri" pitchFamily="34" charset="0"/>
            </a:endParaRPr>
          </a:p>
          <a:p>
            <a:pPr marL="0" indent="0">
              <a:buFont typeface="Arial" panose="020B0604020202020204" pitchFamily="34" charset="0"/>
              <a:buNone/>
            </a:pPr>
            <a:endParaRPr lang="en-US" sz="1200" b="1" dirty="0">
              <a:latin typeface="Calibri" pitchFamily="34" charset="0"/>
            </a:endParaRPr>
          </a:p>
        </p:txBody>
      </p:sp>
    </p:spTree>
    <p:extLst>
      <p:ext uri="{BB962C8B-B14F-4D97-AF65-F5344CB8AC3E}">
        <p14:creationId xmlns:p14="http://schemas.microsoft.com/office/powerpoint/2010/main" val="274328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7BA46-35F6-2849-380C-C8B16B5A8965}"/>
              </a:ext>
            </a:extLst>
          </p:cNvPr>
          <p:cNvSpPr>
            <a:spLocks noGrp="1"/>
          </p:cNvSpPr>
          <p:nvPr>
            <p:ph type="title"/>
          </p:nvPr>
        </p:nvSpPr>
        <p:spPr/>
        <p:txBody>
          <a:bodyPr/>
          <a:lstStyle/>
          <a:p>
            <a:pPr algn="ctr"/>
            <a:r>
              <a:rPr lang="en-US" b="1" dirty="0"/>
              <a:t>DISCAIMER</a:t>
            </a:r>
          </a:p>
        </p:txBody>
      </p:sp>
      <p:sp>
        <p:nvSpPr>
          <p:cNvPr id="6" name="Content Placeholder 5">
            <a:extLst>
              <a:ext uri="{FF2B5EF4-FFF2-40B4-BE49-F238E27FC236}">
                <a16:creationId xmlns:a16="http://schemas.microsoft.com/office/drawing/2014/main" id="{251937BD-5865-EE3C-19FC-B28D653C1AF0}"/>
              </a:ext>
            </a:extLst>
          </p:cNvPr>
          <p:cNvSpPr>
            <a:spLocks noGrp="1"/>
          </p:cNvSpPr>
          <p:nvPr>
            <p:ph idx="1"/>
          </p:nvPr>
        </p:nvSpPr>
        <p:spPr/>
        <p:txBody>
          <a:bodyPr/>
          <a:lstStyle/>
          <a:p>
            <a:pPr marL="0" indent="0">
              <a:buNone/>
            </a:pPr>
            <a:r>
              <a:rPr lang="en-US" dirty="0"/>
              <a:t>Except for the statutes and regulations cited, the contents of this presentation do not have the force and effect of law and are not meant to bind the States or the public in any way. This presentation is intended only to provide information regarding existing requirements under the law or agency policies.</a:t>
            </a:r>
          </a:p>
        </p:txBody>
      </p:sp>
    </p:spTree>
    <p:extLst>
      <p:ext uri="{BB962C8B-B14F-4D97-AF65-F5344CB8AC3E}">
        <p14:creationId xmlns:p14="http://schemas.microsoft.com/office/powerpoint/2010/main" val="364911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68E9-33BF-47AE-A47E-13816E64860F}"/>
              </a:ext>
            </a:extLst>
          </p:cNvPr>
          <p:cNvSpPr>
            <a:spLocks noGrp="1"/>
          </p:cNvSpPr>
          <p:nvPr>
            <p:ph type="title"/>
          </p:nvPr>
        </p:nvSpPr>
        <p:spPr/>
        <p:txBody>
          <a:bodyPr anchor="ctr">
            <a:normAutofit/>
          </a:bodyPr>
          <a:lstStyle/>
          <a:p>
            <a:pPr algn="r"/>
            <a:r>
              <a:rPr lang="en-US" sz="4000" dirty="0">
                <a:solidFill>
                  <a:srgbClr val="FFFFFF"/>
                </a:solidFill>
              </a:rPr>
              <a:t>Agenda</a:t>
            </a:r>
          </a:p>
        </p:txBody>
      </p:sp>
      <p:graphicFrame>
        <p:nvGraphicFramePr>
          <p:cNvPr id="5" name="Content Placeholder 4">
            <a:extLst>
              <a:ext uri="{FF2B5EF4-FFF2-40B4-BE49-F238E27FC236}">
                <a16:creationId xmlns:a16="http://schemas.microsoft.com/office/drawing/2014/main" id="{A1C0CBC5-7DEA-4206-8EBA-182FC3BE1161}"/>
              </a:ext>
            </a:extLst>
          </p:cNvPr>
          <p:cNvGraphicFramePr>
            <a:graphicFrameLocks noGrp="1"/>
          </p:cNvGraphicFramePr>
          <p:nvPr>
            <p:ph idx="1"/>
            <p:extLst>
              <p:ext uri="{D42A27DB-BD31-4B8C-83A1-F6EECF244321}">
                <p14:modId xmlns:p14="http://schemas.microsoft.com/office/powerpoint/2010/main" val="3003527049"/>
              </p:ext>
            </p:extLst>
          </p:nvPr>
        </p:nvGraphicFramePr>
        <p:xfrm>
          <a:off x="1203325" y="2006600"/>
          <a:ext cx="10150475" cy="402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6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1">
            <a:extLst>
              <a:ext uri="{FF2B5EF4-FFF2-40B4-BE49-F238E27FC236}">
                <a16:creationId xmlns:a16="http://schemas.microsoft.com/office/drawing/2014/main" id="{ED87FF3D-2CC3-DE8E-16AF-7A3B8A3EDCD6}"/>
              </a:ext>
            </a:extLst>
          </p:cNvPr>
          <p:cNvSpPr txBox="1">
            <a:spLocks/>
          </p:cNvSpPr>
          <p:nvPr/>
        </p:nvSpPr>
        <p:spPr>
          <a:xfrm>
            <a:off x="5681661" y="0"/>
            <a:ext cx="6510339" cy="687469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13" name="Content Placeholder 4">
            <a:extLst>
              <a:ext uri="{FF2B5EF4-FFF2-40B4-BE49-F238E27FC236}">
                <a16:creationId xmlns:a16="http://schemas.microsoft.com/office/drawing/2014/main" id="{179E8A39-D999-4DA0-B715-01C63DD1B501}"/>
              </a:ext>
            </a:extLst>
          </p:cNvPr>
          <p:cNvGraphicFramePr>
            <a:graphicFrameLocks noGrp="1"/>
          </p:cNvGraphicFramePr>
          <p:nvPr>
            <p:ph sz="half" idx="1"/>
            <p:extLst>
              <p:ext uri="{D42A27DB-BD31-4B8C-83A1-F6EECF244321}">
                <p14:modId xmlns:p14="http://schemas.microsoft.com/office/powerpoint/2010/main" val="2824116593"/>
              </p:ext>
            </p:extLst>
          </p:nvPr>
        </p:nvGraphicFramePr>
        <p:xfrm>
          <a:off x="5786764" y="61369"/>
          <a:ext cx="6300132" cy="6592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Content Placeholder 21">
            <a:extLst>
              <a:ext uri="{FF2B5EF4-FFF2-40B4-BE49-F238E27FC236}">
                <a16:creationId xmlns:a16="http://schemas.microsoft.com/office/drawing/2014/main" id="{1141B57F-733D-6849-DDAE-B91CFD3F411E}"/>
              </a:ext>
            </a:extLst>
          </p:cNvPr>
          <p:cNvSpPr>
            <a:spLocks noGrp="1"/>
          </p:cNvSpPr>
          <p:nvPr>
            <p:ph sz="half" idx="2"/>
          </p:nvPr>
        </p:nvSpPr>
        <p:spPr>
          <a:xfrm>
            <a:off x="0" y="1892389"/>
            <a:ext cx="5681659" cy="4965611"/>
          </a:xfrm>
          <a:solidFill>
            <a:srgbClr val="00205C"/>
          </a:solidFill>
        </p:spPr>
        <p:txBody>
          <a:bodyPr anchor="ctr"/>
          <a:lstStyle/>
          <a:p>
            <a:pPr marL="0" indent="0" algn="ctr">
              <a:buNone/>
            </a:pPr>
            <a:r>
              <a:rPr lang="en-US" sz="4000" dirty="0">
                <a:solidFill>
                  <a:srgbClr val="FFFFFF"/>
                </a:solidFill>
                <a:latin typeface="Calibri Light" panose="020F0302020204030204"/>
                <a:ea typeface="+mj-ea"/>
                <a:cs typeface="+mj-cs"/>
              </a:rPr>
              <a:t>Meet the Team</a:t>
            </a:r>
            <a:endParaRPr lang="en-US" dirty="0"/>
          </a:p>
        </p:txBody>
      </p:sp>
    </p:spTree>
    <p:extLst>
      <p:ext uri="{BB962C8B-B14F-4D97-AF65-F5344CB8AC3E}">
        <p14:creationId xmlns:p14="http://schemas.microsoft.com/office/powerpoint/2010/main" val="16137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EB6CD6D9-00F0-402A-A90E-220FC3C1598F}"/>
                                            </p:graphicEl>
                                          </p:spTgt>
                                        </p:tgtEl>
                                        <p:attrNameLst>
                                          <p:attrName>style.visibility</p:attrName>
                                        </p:attrNameLst>
                                      </p:cBhvr>
                                      <p:to>
                                        <p:strVal val="visible"/>
                                      </p:to>
                                    </p:set>
                                    <p:animEffect transition="in" filter="fade">
                                      <p:cBhvr>
                                        <p:cTn id="7" dur="500"/>
                                        <p:tgtEl>
                                          <p:spTgt spid="13">
                                            <p:graphicEl>
                                              <a:dgm id="{EB6CD6D9-00F0-402A-A90E-220FC3C1598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dgm id="{494776FF-DBA0-4BEE-8C3C-3D32C6D33811}"/>
                                            </p:graphicEl>
                                          </p:spTgt>
                                        </p:tgtEl>
                                        <p:attrNameLst>
                                          <p:attrName>style.visibility</p:attrName>
                                        </p:attrNameLst>
                                      </p:cBhvr>
                                      <p:to>
                                        <p:strVal val="visible"/>
                                      </p:to>
                                    </p:set>
                                    <p:animEffect transition="in" filter="fade">
                                      <p:cBhvr>
                                        <p:cTn id="10" dur="500"/>
                                        <p:tgtEl>
                                          <p:spTgt spid="13">
                                            <p:graphicEl>
                                              <a:dgm id="{494776FF-DBA0-4BEE-8C3C-3D32C6D3381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graphicEl>
                                              <a:dgm id="{DA1DEA86-C1CE-474B-AEE9-A2F6F23C6D96}"/>
                                            </p:graphicEl>
                                          </p:spTgt>
                                        </p:tgtEl>
                                        <p:attrNameLst>
                                          <p:attrName>style.visibility</p:attrName>
                                        </p:attrNameLst>
                                      </p:cBhvr>
                                      <p:to>
                                        <p:strVal val="visible"/>
                                      </p:to>
                                    </p:set>
                                    <p:animEffect transition="in" filter="fade">
                                      <p:cBhvr>
                                        <p:cTn id="13" dur="500"/>
                                        <p:tgtEl>
                                          <p:spTgt spid="13">
                                            <p:graphicEl>
                                              <a:dgm id="{DA1DEA86-C1CE-474B-AEE9-A2F6F23C6D9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graphicEl>
                                              <a:dgm id="{C649BC88-9669-479C-BAB3-DBEE1B7B0C64}"/>
                                            </p:graphicEl>
                                          </p:spTgt>
                                        </p:tgtEl>
                                        <p:attrNameLst>
                                          <p:attrName>style.visibility</p:attrName>
                                        </p:attrNameLst>
                                      </p:cBhvr>
                                      <p:to>
                                        <p:strVal val="visible"/>
                                      </p:to>
                                    </p:set>
                                    <p:animEffect transition="in" filter="fade">
                                      <p:cBhvr>
                                        <p:cTn id="18" dur="500"/>
                                        <p:tgtEl>
                                          <p:spTgt spid="13">
                                            <p:graphicEl>
                                              <a:dgm id="{C649BC88-9669-479C-BAB3-DBEE1B7B0C6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graphicEl>
                                              <a:dgm id="{F6852192-191B-4208-9379-9B820CF16F03}"/>
                                            </p:graphicEl>
                                          </p:spTgt>
                                        </p:tgtEl>
                                        <p:attrNameLst>
                                          <p:attrName>style.visibility</p:attrName>
                                        </p:attrNameLst>
                                      </p:cBhvr>
                                      <p:to>
                                        <p:strVal val="visible"/>
                                      </p:to>
                                    </p:set>
                                    <p:animEffect transition="in" filter="fade">
                                      <p:cBhvr>
                                        <p:cTn id="21" dur="500"/>
                                        <p:tgtEl>
                                          <p:spTgt spid="13">
                                            <p:graphicEl>
                                              <a:dgm id="{F6852192-191B-4208-9379-9B820CF16F03}"/>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graphicEl>
                                              <a:dgm id="{5C4F602C-AE29-4529-B1EC-19048239F2BC}"/>
                                            </p:graphicEl>
                                          </p:spTgt>
                                        </p:tgtEl>
                                        <p:attrNameLst>
                                          <p:attrName>style.visibility</p:attrName>
                                        </p:attrNameLst>
                                      </p:cBhvr>
                                      <p:to>
                                        <p:strVal val="visible"/>
                                      </p:to>
                                    </p:set>
                                    <p:animEffect transition="in" filter="fade">
                                      <p:cBhvr>
                                        <p:cTn id="24" dur="500"/>
                                        <p:tgtEl>
                                          <p:spTgt spid="13">
                                            <p:graphicEl>
                                              <a:dgm id="{5C4F602C-AE29-4529-B1EC-19048239F2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lvlAtOnc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2788-9CC8-40F9-AEE9-35B3D639EC71}"/>
              </a:ext>
            </a:extLst>
          </p:cNvPr>
          <p:cNvSpPr>
            <a:spLocks noGrp="1"/>
          </p:cNvSpPr>
          <p:nvPr>
            <p:ph type="title"/>
          </p:nvPr>
        </p:nvSpPr>
        <p:spPr>
          <a:xfrm>
            <a:off x="1371597" y="348865"/>
            <a:ext cx="10044023" cy="877729"/>
          </a:xfrm>
        </p:spPr>
        <p:txBody>
          <a:bodyPr anchor="ctr">
            <a:normAutofit/>
          </a:bodyPr>
          <a:lstStyle/>
          <a:p>
            <a:pPr algn="r"/>
            <a:r>
              <a:rPr lang="en-US" sz="4000" dirty="0">
                <a:solidFill>
                  <a:srgbClr val="FFFFFF"/>
                </a:solidFill>
              </a:rPr>
              <a:t>Why Are We Here?</a:t>
            </a:r>
          </a:p>
        </p:txBody>
      </p:sp>
      <p:graphicFrame>
        <p:nvGraphicFramePr>
          <p:cNvPr id="19" name="Diagram 18">
            <a:extLst>
              <a:ext uri="{FF2B5EF4-FFF2-40B4-BE49-F238E27FC236}">
                <a16:creationId xmlns:a16="http://schemas.microsoft.com/office/drawing/2014/main" id="{199F4298-DA5D-473B-CE4C-18E629B05D96}"/>
              </a:ext>
            </a:extLst>
          </p:cNvPr>
          <p:cNvGraphicFramePr/>
          <p:nvPr>
            <p:extLst>
              <p:ext uri="{D42A27DB-BD31-4B8C-83A1-F6EECF244321}">
                <p14:modId xmlns:p14="http://schemas.microsoft.com/office/powerpoint/2010/main" val="404105494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89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D16E-EC65-7AE4-3817-D991CCC09A3A}"/>
              </a:ext>
            </a:extLst>
          </p:cNvPr>
          <p:cNvSpPr>
            <a:spLocks noGrp="1"/>
          </p:cNvSpPr>
          <p:nvPr>
            <p:ph type="title"/>
          </p:nvPr>
        </p:nvSpPr>
        <p:spPr>
          <a:xfrm>
            <a:off x="1383564" y="348865"/>
            <a:ext cx="9718111" cy="1576446"/>
          </a:xfrm>
        </p:spPr>
        <p:txBody>
          <a:bodyPr anchor="ctr">
            <a:normAutofit/>
          </a:bodyPr>
          <a:lstStyle/>
          <a:p>
            <a:pPr algn="r"/>
            <a:r>
              <a:rPr lang="en-US" sz="4000" dirty="0">
                <a:solidFill>
                  <a:srgbClr val="FFFFFF"/>
                </a:solidFill>
              </a:rPr>
              <a:t>Federal Review Process</a:t>
            </a:r>
          </a:p>
        </p:txBody>
      </p:sp>
      <p:graphicFrame>
        <p:nvGraphicFramePr>
          <p:cNvPr id="18" name="Content Placeholder 2">
            <a:extLst>
              <a:ext uri="{FF2B5EF4-FFF2-40B4-BE49-F238E27FC236}">
                <a16:creationId xmlns:a16="http://schemas.microsoft.com/office/drawing/2014/main" id="{4D33FB76-E419-0C12-E637-0AFBF3A3C017}"/>
              </a:ext>
            </a:extLst>
          </p:cNvPr>
          <p:cNvGraphicFramePr>
            <a:graphicFrameLocks noGrp="1"/>
          </p:cNvGraphicFramePr>
          <p:nvPr>
            <p:ph idx="1"/>
            <p:extLst>
              <p:ext uri="{D42A27DB-BD31-4B8C-83A1-F6EECF244321}">
                <p14:modId xmlns:p14="http://schemas.microsoft.com/office/powerpoint/2010/main" val="40578080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9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graphicEl>
                                              <a:dgm id="{D787951C-8223-4E76-8B08-EA8CFA85139D}"/>
                                            </p:graphicEl>
                                          </p:spTgt>
                                        </p:tgtEl>
                                        <p:attrNameLst>
                                          <p:attrName>style.visibility</p:attrName>
                                        </p:attrNameLst>
                                      </p:cBhvr>
                                      <p:to>
                                        <p:strVal val="visible"/>
                                      </p:to>
                                    </p:set>
                                    <p:animEffect transition="in" filter="fade">
                                      <p:cBhvr>
                                        <p:cTn id="7" dur="500"/>
                                        <p:tgtEl>
                                          <p:spTgt spid="18">
                                            <p:graphicEl>
                                              <a:dgm id="{D787951C-8223-4E76-8B08-EA8CFA85139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graphicEl>
                                              <a:dgm id="{565B2F0B-AB00-4EE4-8563-8E7722FDFE3F}"/>
                                            </p:graphicEl>
                                          </p:spTgt>
                                        </p:tgtEl>
                                        <p:attrNameLst>
                                          <p:attrName>style.visibility</p:attrName>
                                        </p:attrNameLst>
                                      </p:cBhvr>
                                      <p:to>
                                        <p:strVal val="visible"/>
                                      </p:to>
                                    </p:set>
                                    <p:animEffect transition="in" filter="fade">
                                      <p:cBhvr>
                                        <p:cTn id="11" dur="500"/>
                                        <p:tgtEl>
                                          <p:spTgt spid="18">
                                            <p:graphicEl>
                                              <a:dgm id="{565B2F0B-AB00-4EE4-8563-8E7722FDFE3F}"/>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graphicEl>
                                              <a:dgm id="{D04CE2D7-10E6-4ECB-A959-E4E41175E1BB}"/>
                                            </p:graphicEl>
                                          </p:spTgt>
                                        </p:tgtEl>
                                        <p:attrNameLst>
                                          <p:attrName>style.visibility</p:attrName>
                                        </p:attrNameLst>
                                      </p:cBhvr>
                                      <p:to>
                                        <p:strVal val="visible"/>
                                      </p:to>
                                    </p:set>
                                    <p:animEffect transition="in" filter="fade">
                                      <p:cBhvr>
                                        <p:cTn id="15" dur="500"/>
                                        <p:tgtEl>
                                          <p:spTgt spid="18">
                                            <p:graphicEl>
                                              <a:dgm id="{D04CE2D7-10E6-4ECB-A959-E4E41175E1BB}"/>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graphicEl>
                                              <a:dgm id="{9ABD4FCA-E87E-46F7-A420-BD3694A46989}"/>
                                            </p:graphicEl>
                                          </p:spTgt>
                                        </p:tgtEl>
                                        <p:attrNameLst>
                                          <p:attrName>style.visibility</p:attrName>
                                        </p:attrNameLst>
                                      </p:cBhvr>
                                      <p:to>
                                        <p:strVal val="visible"/>
                                      </p:to>
                                    </p:set>
                                    <p:animEffect transition="in" filter="fade">
                                      <p:cBhvr>
                                        <p:cTn id="19" dur="500"/>
                                        <p:tgtEl>
                                          <p:spTgt spid="18">
                                            <p:graphicEl>
                                              <a:dgm id="{9ABD4FCA-E87E-46F7-A420-BD3694A46989}"/>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graphicEl>
                                              <a:dgm id="{72FEC8EB-18BA-4A1D-8565-EDB15BE85633}"/>
                                            </p:graphicEl>
                                          </p:spTgt>
                                        </p:tgtEl>
                                        <p:attrNameLst>
                                          <p:attrName>style.visibility</p:attrName>
                                        </p:attrNameLst>
                                      </p:cBhvr>
                                      <p:to>
                                        <p:strVal val="visible"/>
                                      </p:to>
                                    </p:set>
                                    <p:animEffect transition="in" filter="fade">
                                      <p:cBhvr>
                                        <p:cTn id="23" dur="500"/>
                                        <p:tgtEl>
                                          <p:spTgt spid="18">
                                            <p:graphicEl>
                                              <a:dgm id="{72FEC8EB-18BA-4A1D-8565-EDB15BE85633}"/>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graphicEl>
                                              <a:dgm id="{2CF7C1BD-8C7E-4348-87EB-B5D398F6D757}"/>
                                            </p:graphicEl>
                                          </p:spTgt>
                                        </p:tgtEl>
                                        <p:attrNameLst>
                                          <p:attrName>style.visibility</p:attrName>
                                        </p:attrNameLst>
                                      </p:cBhvr>
                                      <p:to>
                                        <p:strVal val="visible"/>
                                      </p:to>
                                    </p:set>
                                    <p:animEffect transition="in" filter="fade">
                                      <p:cBhvr>
                                        <p:cTn id="27" dur="500"/>
                                        <p:tgtEl>
                                          <p:spTgt spid="18">
                                            <p:graphicEl>
                                              <a:dgm id="{2CF7C1BD-8C7E-4348-87EB-B5D398F6D757}"/>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graphicEl>
                                              <a:dgm id="{C812918A-E446-4A27-9469-754E6C58569D}"/>
                                            </p:graphicEl>
                                          </p:spTgt>
                                        </p:tgtEl>
                                        <p:attrNameLst>
                                          <p:attrName>style.visibility</p:attrName>
                                        </p:attrNameLst>
                                      </p:cBhvr>
                                      <p:to>
                                        <p:strVal val="visible"/>
                                      </p:to>
                                    </p:set>
                                    <p:animEffect transition="in" filter="fade">
                                      <p:cBhvr>
                                        <p:cTn id="31" dur="500"/>
                                        <p:tgtEl>
                                          <p:spTgt spid="18">
                                            <p:graphicEl>
                                              <a:dgm id="{C812918A-E446-4A27-9469-754E6C58569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graphicEl>
                                              <a:dgm id="{1A9F03AB-3013-4713-95A9-2D9E6D5DC909}"/>
                                            </p:graphicEl>
                                          </p:spTgt>
                                        </p:tgtEl>
                                        <p:attrNameLst>
                                          <p:attrName>style.visibility</p:attrName>
                                        </p:attrNameLst>
                                      </p:cBhvr>
                                      <p:to>
                                        <p:strVal val="visible"/>
                                      </p:to>
                                    </p:set>
                                    <p:animEffect transition="in" filter="fade">
                                      <p:cBhvr>
                                        <p:cTn id="35" dur="500"/>
                                        <p:tgtEl>
                                          <p:spTgt spid="18">
                                            <p:graphicEl>
                                              <a:dgm id="{1A9F03AB-3013-4713-95A9-2D9E6D5DC909}"/>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graphicEl>
                                              <a:dgm id="{0C177686-DF73-4ED0-942D-20126B850540}"/>
                                            </p:graphicEl>
                                          </p:spTgt>
                                        </p:tgtEl>
                                        <p:attrNameLst>
                                          <p:attrName>style.visibility</p:attrName>
                                        </p:attrNameLst>
                                      </p:cBhvr>
                                      <p:to>
                                        <p:strVal val="visible"/>
                                      </p:to>
                                    </p:set>
                                    <p:animEffect transition="in" filter="fade">
                                      <p:cBhvr>
                                        <p:cTn id="39" dur="500"/>
                                        <p:tgtEl>
                                          <p:spTgt spid="18">
                                            <p:graphicEl>
                                              <a:dgm id="{0C177686-DF73-4ED0-942D-20126B8505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AC7D9B-3A35-BC9C-063A-65799E572BDA}"/>
              </a:ext>
            </a:extLst>
          </p:cNvPr>
          <p:cNvSpPr txBox="1">
            <a:spLocks/>
          </p:cNvSpPr>
          <p:nvPr/>
        </p:nvSpPr>
        <p:spPr>
          <a:xfrm>
            <a:off x="4858247" y="0"/>
            <a:ext cx="7333753" cy="504510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sz="4000" dirty="0">
              <a:solidFill>
                <a:srgbClr val="FFFFFF"/>
              </a:solidFill>
            </a:endParaRPr>
          </a:p>
        </p:txBody>
      </p:sp>
      <p:sp>
        <p:nvSpPr>
          <p:cNvPr id="2" name="Title 1">
            <a:extLst>
              <a:ext uri="{FF2B5EF4-FFF2-40B4-BE49-F238E27FC236}">
                <a16:creationId xmlns:a16="http://schemas.microsoft.com/office/drawing/2014/main" id="{468CFDB2-5435-8C9F-8EDA-CA4680D9965B}"/>
              </a:ext>
            </a:extLst>
          </p:cNvPr>
          <p:cNvSpPr>
            <a:spLocks noGrp="1"/>
          </p:cNvSpPr>
          <p:nvPr>
            <p:ph type="title"/>
          </p:nvPr>
        </p:nvSpPr>
        <p:spPr>
          <a:xfrm>
            <a:off x="-1" y="1812896"/>
            <a:ext cx="4858247" cy="5045103"/>
          </a:xfrm>
          <a:solidFill>
            <a:schemeClr val="tx1"/>
          </a:solidFill>
        </p:spPr>
        <p:txBody>
          <a:bodyPr anchor="ctr">
            <a:normAutofit/>
          </a:bodyPr>
          <a:lstStyle/>
          <a:p>
            <a:pPr algn="ctr"/>
            <a:r>
              <a:rPr lang="en-US" sz="4000" dirty="0">
                <a:solidFill>
                  <a:srgbClr val="FFFFFF"/>
                </a:solidFill>
              </a:rPr>
              <a:t>What is the </a:t>
            </a:r>
            <a:br>
              <a:rPr lang="en-US" sz="4000" dirty="0">
                <a:solidFill>
                  <a:srgbClr val="FFFFFF"/>
                </a:solidFill>
              </a:rPr>
            </a:br>
            <a:r>
              <a:rPr lang="en-US" sz="4000" dirty="0">
                <a:solidFill>
                  <a:srgbClr val="FFFFFF"/>
                </a:solidFill>
              </a:rPr>
              <a:t>Outcome of this Review?</a:t>
            </a:r>
            <a:br>
              <a:rPr lang="en-US" sz="4000" dirty="0">
                <a:solidFill>
                  <a:srgbClr val="FFFFFF"/>
                </a:solidFill>
              </a:rPr>
            </a:br>
            <a:r>
              <a:rPr lang="en-US" sz="2000" dirty="0">
                <a:solidFill>
                  <a:srgbClr val="FFFFFF"/>
                </a:solidFill>
              </a:rPr>
              <a:t>23 CFR 450.336(b)</a:t>
            </a:r>
          </a:p>
        </p:txBody>
      </p:sp>
      <p:graphicFrame>
        <p:nvGraphicFramePr>
          <p:cNvPr id="4" name="Content Placeholder 6">
            <a:extLst>
              <a:ext uri="{FF2B5EF4-FFF2-40B4-BE49-F238E27FC236}">
                <a16:creationId xmlns:a16="http://schemas.microsoft.com/office/drawing/2014/main" id="{8A51F3A6-E229-A076-97AD-0A29EFE09A6B}"/>
              </a:ext>
            </a:extLst>
          </p:cNvPr>
          <p:cNvGraphicFramePr>
            <a:graphicFrameLocks noGrp="1"/>
          </p:cNvGraphicFramePr>
          <p:nvPr>
            <p:ph idx="1"/>
            <p:extLst>
              <p:ext uri="{D42A27DB-BD31-4B8C-83A1-F6EECF244321}">
                <p14:modId xmlns:p14="http://schemas.microsoft.com/office/powerpoint/2010/main" val="2762103865"/>
              </p:ext>
            </p:extLst>
          </p:nvPr>
        </p:nvGraphicFramePr>
        <p:xfrm>
          <a:off x="5110104" y="559355"/>
          <a:ext cx="6838317" cy="57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4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graphicEl>
                                              <a:dgm id="{12453F5A-0BA6-488E-8C84-76A7799335E1}"/>
                                            </p:graphicEl>
                                          </p:spTgt>
                                        </p:tgtEl>
                                        <p:attrNameLst>
                                          <p:attrName>style.visibility</p:attrName>
                                        </p:attrNameLst>
                                      </p:cBhvr>
                                      <p:to>
                                        <p:strVal val="visible"/>
                                      </p:to>
                                    </p:set>
                                    <p:animEffect transition="in" filter="circle(in)">
                                      <p:cBhvr>
                                        <p:cTn id="7" dur="2000"/>
                                        <p:tgtEl>
                                          <p:spTgt spid="4">
                                            <p:graphicEl>
                                              <a:dgm id="{12453F5A-0BA6-488E-8C84-76A7799335E1}"/>
                                            </p:graphic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graphicEl>
                                              <a:dgm id="{F11C909A-9F2E-424D-85B1-6A05008B6C83}"/>
                                            </p:graphicEl>
                                          </p:spTgt>
                                        </p:tgtEl>
                                        <p:attrNameLst>
                                          <p:attrName>style.visibility</p:attrName>
                                        </p:attrNameLst>
                                      </p:cBhvr>
                                      <p:to>
                                        <p:strVal val="visible"/>
                                      </p:to>
                                    </p:set>
                                    <p:animEffect transition="in" filter="circle(in)">
                                      <p:cBhvr>
                                        <p:cTn id="11" dur="2000"/>
                                        <p:tgtEl>
                                          <p:spTgt spid="4">
                                            <p:graphicEl>
                                              <a:dgm id="{F11C909A-9F2E-424D-85B1-6A05008B6C83}"/>
                                            </p:graphic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4">
                                            <p:graphicEl>
                                              <a:dgm id="{B2B622E8-6F02-4DE3-9B99-2227FF760840}"/>
                                            </p:graphicEl>
                                          </p:spTgt>
                                        </p:tgtEl>
                                        <p:attrNameLst>
                                          <p:attrName>style.visibility</p:attrName>
                                        </p:attrNameLst>
                                      </p:cBhvr>
                                      <p:to>
                                        <p:strVal val="visible"/>
                                      </p:to>
                                    </p:set>
                                    <p:animEffect transition="in" filter="circle(in)">
                                      <p:cBhvr>
                                        <p:cTn id="15" dur="2000"/>
                                        <p:tgtEl>
                                          <p:spTgt spid="4">
                                            <p:graphicEl>
                                              <a:dgm id="{B2B622E8-6F02-4DE3-9B99-2227FF760840}"/>
                                            </p:graphic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4">
                                            <p:graphicEl>
                                              <a:dgm id="{84CB9035-4375-486A-A443-704439117CAE}"/>
                                            </p:graphicEl>
                                          </p:spTgt>
                                        </p:tgtEl>
                                        <p:attrNameLst>
                                          <p:attrName>style.visibility</p:attrName>
                                        </p:attrNameLst>
                                      </p:cBhvr>
                                      <p:to>
                                        <p:strVal val="visible"/>
                                      </p:to>
                                    </p:set>
                                    <p:animEffect transition="in" filter="circle(in)">
                                      <p:cBhvr>
                                        <p:cTn id="19" dur="2000"/>
                                        <p:tgtEl>
                                          <p:spTgt spid="4">
                                            <p:graphicEl>
                                              <a:dgm id="{84CB9035-4375-486A-A443-704439117CAE}"/>
                                            </p:graphic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4">
                                            <p:graphicEl>
                                              <a:dgm id="{6D953ACD-B8A3-449B-8512-67726CBE10DA}"/>
                                            </p:graphicEl>
                                          </p:spTgt>
                                        </p:tgtEl>
                                        <p:attrNameLst>
                                          <p:attrName>style.visibility</p:attrName>
                                        </p:attrNameLst>
                                      </p:cBhvr>
                                      <p:to>
                                        <p:strVal val="visible"/>
                                      </p:to>
                                    </p:set>
                                    <p:animEffect transition="in" filter="circle(in)">
                                      <p:cBhvr>
                                        <p:cTn id="23" dur="2000"/>
                                        <p:tgtEl>
                                          <p:spTgt spid="4">
                                            <p:graphicEl>
                                              <a:dgm id="{6D953ACD-B8A3-449B-8512-67726CBE10DA}"/>
                                            </p:graphic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4">
                                            <p:graphicEl>
                                              <a:dgm id="{2AA070BC-4FF0-4BB2-9D57-68F5A7A0BB58}"/>
                                            </p:graphicEl>
                                          </p:spTgt>
                                        </p:tgtEl>
                                        <p:attrNameLst>
                                          <p:attrName>style.visibility</p:attrName>
                                        </p:attrNameLst>
                                      </p:cBhvr>
                                      <p:to>
                                        <p:strVal val="visible"/>
                                      </p:to>
                                    </p:set>
                                    <p:animEffect transition="in" filter="circle(in)">
                                      <p:cBhvr>
                                        <p:cTn id="27" dur="2000"/>
                                        <p:tgtEl>
                                          <p:spTgt spid="4">
                                            <p:graphicEl>
                                              <a:dgm id="{2AA070BC-4FF0-4BB2-9D57-68F5A7A0BB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31A4-8038-2AF1-8BFC-998F8B685456}"/>
              </a:ext>
            </a:extLst>
          </p:cNvPr>
          <p:cNvSpPr>
            <a:spLocks noGrp="1"/>
          </p:cNvSpPr>
          <p:nvPr>
            <p:ph type="title"/>
          </p:nvPr>
        </p:nvSpPr>
        <p:spPr>
          <a:xfrm>
            <a:off x="1371599" y="294538"/>
            <a:ext cx="9895951" cy="1033669"/>
          </a:xfrm>
        </p:spPr>
        <p:txBody>
          <a:bodyPr>
            <a:normAutofit/>
          </a:bodyPr>
          <a:lstStyle/>
          <a:p>
            <a:pPr algn="r"/>
            <a:r>
              <a:rPr lang="en-US" sz="4000" dirty="0">
                <a:solidFill>
                  <a:srgbClr val="FFFFFF"/>
                </a:solidFill>
              </a:rPr>
              <a:t>Metropolitan Transportation Planning Process</a:t>
            </a:r>
            <a:br>
              <a:rPr lang="en-US" sz="4000" dirty="0">
                <a:solidFill>
                  <a:srgbClr val="FFFFFF"/>
                </a:solidFill>
              </a:rPr>
            </a:br>
            <a:r>
              <a:rPr lang="en-US" sz="2700" dirty="0">
                <a:solidFill>
                  <a:srgbClr val="FFFFFF"/>
                </a:solidFill>
              </a:rPr>
              <a:t>23 CFR Part 450</a:t>
            </a:r>
          </a:p>
        </p:txBody>
      </p:sp>
      <p:graphicFrame>
        <p:nvGraphicFramePr>
          <p:cNvPr id="5" name="Content Placeholder 4">
            <a:extLst>
              <a:ext uri="{FF2B5EF4-FFF2-40B4-BE49-F238E27FC236}">
                <a16:creationId xmlns:a16="http://schemas.microsoft.com/office/drawing/2014/main" id="{BC18FC57-F748-9901-DF3D-CD401D60C95F}"/>
              </a:ext>
            </a:extLst>
          </p:cNvPr>
          <p:cNvGraphicFramePr>
            <a:graphicFrameLocks noGrp="1"/>
          </p:cNvGraphicFramePr>
          <p:nvPr>
            <p:ph idx="1"/>
            <p:extLst>
              <p:ext uri="{D42A27DB-BD31-4B8C-83A1-F6EECF244321}">
                <p14:modId xmlns:p14="http://schemas.microsoft.com/office/powerpoint/2010/main" val="2052180773"/>
              </p:ext>
            </p:extLst>
          </p:nvPr>
        </p:nvGraphicFramePr>
        <p:xfrm>
          <a:off x="1371599" y="2318197"/>
          <a:ext cx="9724031" cy="370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4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D0948C77-765F-496D-AE6E-AE1BB10A3F0A}"/>
                                            </p:graphicEl>
                                          </p:spTgt>
                                        </p:tgtEl>
                                        <p:attrNameLst>
                                          <p:attrName>style.visibility</p:attrName>
                                        </p:attrNameLst>
                                      </p:cBhvr>
                                      <p:to>
                                        <p:strVal val="visible"/>
                                      </p:to>
                                    </p:set>
                                    <p:animEffect transition="in" filter="fade">
                                      <p:cBhvr>
                                        <p:cTn id="7" dur="500"/>
                                        <p:tgtEl>
                                          <p:spTgt spid="5">
                                            <p:graphicEl>
                                              <a:dgm id="{D0948C77-765F-496D-AE6E-AE1BB10A3F0A}"/>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301F1EC1-3784-44E5-B23A-B5B79C7ACA27}"/>
                                            </p:graphicEl>
                                          </p:spTgt>
                                        </p:tgtEl>
                                        <p:attrNameLst>
                                          <p:attrName>style.visibility</p:attrName>
                                        </p:attrNameLst>
                                      </p:cBhvr>
                                      <p:to>
                                        <p:strVal val="visible"/>
                                      </p:to>
                                    </p:set>
                                    <p:animEffect transition="in" filter="fade">
                                      <p:cBhvr>
                                        <p:cTn id="11" dur="500"/>
                                        <p:tgtEl>
                                          <p:spTgt spid="5">
                                            <p:graphicEl>
                                              <a:dgm id="{301F1EC1-3784-44E5-B23A-B5B79C7ACA2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1847D394-4078-465D-8CB9-11D229F9130B}"/>
                                            </p:graphicEl>
                                          </p:spTgt>
                                        </p:tgtEl>
                                        <p:attrNameLst>
                                          <p:attrName>style.visibility</p:attrName>
                                        </p:attrNameLst>
                                      </p:cBhvr>
                                      <p:to>
                                        <p:strVal val="visible"/>
                                      </p:to>
                                    </p:set>
                                    <p:animEffect transition="in" filter="fade">
                                      <p:cBhvr>
                                        <p:cTn id="15" dur="500"/>
                                        <p:tgtEl>
                                          <p:spTgt spid="5">
                                            <p:graphicEl>
                                              <a:dgm id="{1847D394-4078-465D-8CB9-11D229F9130B}"/>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A661AF9C-FA31-4494-9A39-A914998D32C4}"/>
                                            </p:graphicEl>
                                          </p:spTgt>
                                        </p:tgtEl>
                                        <p:attrNameLst>
                                          <p:attrName>style.visibility</p:attrName>
                                        </p:attrNameLst>
                                      </p:cBhvr>
                                      <p:to>
                                        <p:strVal val="visible"/>
                                      </p:to>
                                    </p:set>
                                    <p:animEffect transition="in" filter="fade">
                                      <p:cBhvr>
                                        <p:cTn id="19" dur="500"/>
                                        <p:tgtEl>
                                          <p:spTgt spid="5">
                                            <p:graphicEl>
                                              <a:dgm id="{A661AF9C-FA31-4494-9A39-A914998D32C4}"/>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D7E8A443-652A-4F84-B07C-B5CF508A4C0F}"/>
                                            </p:graphicEl>
                                          </p:spTgt>
                                        </p:tgtEl>
                                        <p:attrNameLst>
                                          <p:attrName>style.visibility</p:attrName>
                                        </p:attrNameLst>
                                      </p:cBhvr>
                                      <p:to>
                                        <p:strVal val="visible"/>
                                      </p:to>
                                    </p:set>
                                    <p:animEffect transition="in" filter="fade">
                                      <p:cBhvr>
                                        <p:cTn id="23" dur="500"/>
                                        <p:tgtEl>
                                          <p:spTgt spid="5">
                                            <p:graphicEl>
                                              <a:dgm id="{D7E8A443-652A-4F84-B07C-B5CF508A4C0F}"/>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074B5DC3-F3EA-4977-97B8-7920E24D8D30}"/>
                                            </p:graphicEl>
                                          </p:spTgt>
                                        </p:tgtEl>
                                        <p:attrNameLst>
                                          <p:attrName>style.visibility</p:attrName>
                                        </p:attrNameLst>
                                      </p:cBhvr>
                                      <p:to>
                                        <p:strVal val="visible"/>
                                      </p:to>
                                    </p:set>
                                    <p:animEffect transition="in" filter="fade">
                                      <p:cBhvr>
                                        <p:cTn id="27" dur="500"/>
                                        <p:tgtEl>
                                          <p:spTgt spid="5">
                                            <p:graphicEl>
                                              <a:dgm id="{074B5DC3-F3EA-4977-97B8-7920E24D8D30}"/>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1053C8CE-89BE-4EA6-AA23-D416B3D2B9CE}"/>
                                            </p:graphicEl>
                                          </p:spTgt>
                                        </p:tgtEl>
                                        <p:attrNameLst>
                                          <p:attrName>style.visibility</p:attrName>
                                        </p:attrNameLst>
                                      </p:cBhvr>
                                      <p:to>
                                        <p:strVal val="visible"/>
                                      </p:to>
                                    </p:set>
                                    <p:animEffect transition="in" filter="fade">
                                      <p:cBhvr>
                                        <p:cTn id="31" dur="500"/>
                                        <p:tgtEl>
                                          <p:spTgt spid="5">
                                            <p:graphicEl>
                                              <a:dgm id="{1053C8CE-89BE-4EA6-AA23-D416B3D2B9CE}"/>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F90AB6D5-866A-467F-B812-0EB624D4A476}"/>
                                            </p:graphicEl>
                                          </p:spTgt>
                                        </p:tgtEl>
                                        <p:attrNameLst>
                                          <p:attrName>style.visibility</p:attrName>
                                        </p:attrNameLst>
                                      </p:cBhvr>
                                      <p:to>
                                        <p:strVal val="visible"/>
                                      </p:to>
                                    </p:set>
                                    <p:animEffect transition="in" filter="fade">
                                      <p:cBhvr>
                                        <p:cTn id="35" dur="500"/>
                                        <p:tgtEl>
                                          <p:spTgt spid="5">
                                            <p:graphicEl>
                                              <a:dgm id="{F90AB6D5-866A-467F-B812-0EB624D4A4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1371599" y="294538"/>
            <a:ext cx="9895951" cy="1033669"/>
          </a:xfrm>
        </p:spPr>
        <p:txBody>
          <a:bodyPr vert="horz" lIns="91440" tIns="45720" rIns="91440" bIns="45720" rtlCol="0" anchor="ctr">
            <a:normAutofit/>
          </a:bodyPr>
          <a:lstStyle/>
          <a:p>
            <a:pPr algn="r"/>
            <a:r>
              <a:rPr lang="en-US" sz="4000" kern="1200" dirty="0">
                <a:solidFill>
                  <a:srgbClr val="FFFFFF"/>
                </a:solidFill>
                <a:latin typeface="+mj-lt"/>
                <a:ea typeface="+mj-ea"/>
                <a:cs typeface="+mj-cs"/>
              </a:rPr>
              <a:t>Metropolitan Transportation Planning Process</a:t>
            </a:r>
          </a:p>
        </p:txBody>
      </p:sp>
      <p:graphicFrame>
        <p:nvGraphicFramePr>
          <p:cNvPr id="2" name="Diagram 1">
            <a:extLst>
              <a:ext uri="{FF2B5EF4-FFF2-40B4-BE49-F238E27FC236}">
                <a16:creationId xmlns:a16="http://schemas.microsoft.com/office/drawing/2014/main" id="{74E287DD-9675-2DFC-C66C-5448F8A94290}"/>
              </a:ext>
            </a:extLst>
          </p:cNvPr>
          <p:cNvGraphicFramePr/>
          <p:nvPr>
            <p:extLst>
              <p:ext uri="{D42A27DB-BD31-4B8C-83A1-F6EECF244321}">
                <p14:modId xmlns:p14="http://schemas.microsoft.com/office/powerpoint/2010/main" val="3329275771"/>
              </p:ext>
            </p:extLst>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887271"/>
      </p:ext>
    </p:extLst>
  </p:cSld>
  <p:clrMapOvr>
    <a:masterClrMapping/>
  </p:clrMapOvr>
</p:sld>
</file>

<file path=ppt/theme/theme1.xml><?xml version="1.0" encoding="utf-8"?>
<a:theme xmlns:a="http://schemas.openxmlformats.org/drawingml/2006/main" name="FHWA Division Theme1">
  <a:themeElements>
    <a:clrScheme name="dot blue high contrast">
      <a:dk1>
        <a:srgbClr val="00205C"/>
      </a:dk1>
      <a:lt1>
        <a:sysClr val="window" lastClr="FFFFFF"/>
      </a:lt1>
      <a:dk2>
        <a:srgbClr val="00205C"/>
      </a:dk2>
      <a:lt2>
        <a:srgbClr val="E7E6E6"/>
      </a:lt2>
      <a:accent1>
        <a:srgbClr val="00205C"/>
      </a:accent1>
      <a:accent2>
        <a:srgbClr val="00B4A3"/>
      </a:accent2>
      <a:accent3>
        <a:srgbClr val="005D53"/>
      </a:accent3>
      <a:accent4>
        <a:srgbClr val="FFC000"/>
      </a:accent4>
      <a:accent5>
        <a:srgbClr val="C15927"/>
      </a:accent5>
      <a:accent6>
        <a:srgbClr val="4F31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1_2022_FHWA Div_template.pptx" id="{75E24C8D-D8B3-41DF-BF43-D158DE22E29A}" vid="{BADB3520-E5D4-4715-B864-09A8C441F0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FHWATheme</Template>
  <TotalTime>9212</TotalTime>
  <Words>651</Words>
  <Application>Microsoft Office PowerPoint</Application>
  <PresentationFormat>Widescreen</PresentationFormat>
  <Paragraphs>119</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FHWA Division Theme1</vt:lpstr>
      <vt:lpstr>San Joaquin COG 2025 TMA Certification Review:  Public Input </vt:lpstr>
      <vt:lpstr>DISCAIMER</vt:lpstr>
      <vt:lpstr>Agenda</vt:lpstr>
      <vt:lpstr>PowerPoint Presentation</vt:lpstr>
      <vt:lpstr>Why Are We Here?</vt:lpstr>
      <vt:lpstr>Federal Review Process</vt:lpstr>
      <vt:lpstr>What is the  Outcome of this Review? 23 CFR 450.336(b)</vt:lpstr>
      <vt:lpstr>Metropolitan Transportation Planning Process 23 CFR Part 450</vt:lpstr>
      <vt:lpstr>Metropolitan Transportation Planning Process</vt:lpstr>
      <vt:lpstr>How do the products fit together?</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MTC 2024 TMA Certification Review: Public Input</dc:title>
  <dc:creator>Amanin, Jasmine (FHWA)</dc:creator>
  <cp:lastModifiedBy>Melissa Ablang</cp:lastModifiedBy>
  <cp:revision>16</cp:revision>
  <dcterms:created xsi:type="dcterms:W3CDTF">2024-01-03T17:37:01Z</dcterms:created>
  <dcterms:modified xsi:type="dcterms:W3CDTF">2025-04-02T16:49:37Z</dcterms:modified>
</cp:coreProperties>
</file>